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4" r:id="rId2"/>
    <p:sldMasterId id="2147483707" r:id="rId3"/>
    <p:sldMasterId id="2147483714" r:id="rId4"/>
    <p:sldMasterId id="2147483721" r:id="rId5"/>
    <p:sldMasterId id="2147483731" r:id="rId6"/>
  </p:sldMasterIdLst>
  <p:notesMasterIdLst>
    <p:notesMasterId r:id="rId37"/>
  </p:notesMasterIdLst>
  <p:handoutMasterIdLst>
    <p:handoutMasterId r:id="rId38"/>
  </p:handoutMasterIdLst>
  <p:sldIdLst>
    <p:sldId id="328" r:id="rId7"/>
    <p:sldId id="318" r:id="rId8"/>
    <p:sldId id="329" r:id="rId9"/>
    <p:sldId id="298" r:id="rId10"/>
    <p:sldId id="347" r:id="rId11"/>
    <p:sldId id="367" r:id="rId12"/>
    <p:sldId id="317" r:id="rId13"/>
    <p:sldId id="348" r:id="rId14"/>
    <p:sldId id="368" r:id="rId15"/>
    <p:sldId id="382" r:id="rId16"/>
    <p:sldId id="385" r:id="rId17"/>
    <p:sldId id="383" r:id="rId18"/>
    <p:sldId id="379" r:id="rId19"/>
    <p:sldId id="378" r:id="rId20"/>
    <p:sldId id="384" r:id="rId21"/>
    <p:sldId id="371" r:id="rId22"/>
    <p:sldId id="372" r:id="rId23"/>
    <p:sldId id="374" r:id="rId24"/>
    <p:sldId id="373" r:id="rId25"/>
    <p:sldId id="375" r:id="rId26"/>
    <p:sldId id="376" r:id="rId27"/>
    <p:sldId id="377" r:id="rId28"/>
    <p:sldId id="380" r:id="rId29"/>
    <p:sldId id="381" r:id="rId30"/>
    <p:sldId id="296" r:id="rId31"/>
    <p:sldId id="362" r:id="rId32"/>
    <p:sldId id="365" r:id="rId33"/>
    <p:sldId id="364" r:id="rId34"/>
    <p:sldId id="325" r:id="rId35"/>
    <p:sldId id="35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C33C8B7-A2C1-46D7-890A-FDD7E812FC94}">
          <p14:sldIdLst>
            <p14:sldId id="328"/>
            <p14:sldId id="318"/>
            <p14:sldId id="329"/>
          </p14:sldIdLst>
        </p14:section>
        <p14:section name="Warum - Preferred Architecture" id="{5EDCC469-4908-4F6B-908D-001BEDA58EF0}">
          <p14:sldIdLst>
            <p14:sldId id="298"/>
            <p14:sldId id="347"/>
            <p14:sldId id="367"/>
          </p14:sldIdLst>
        </p14:section>
        <p14:section name="Was - Preferred Architecture" id="{8C4F261F-C50C-4C43-9693-8F4933E2281D}">
          <p14:sldIdLst>
            <p14:sldId id="317"/>
            <p14:sldId id="348"/>
            <p14:sldId id="368"/>
            <p14:sldId id="382"/>
            <p14:sldId id="385"/>
            <p14:sldId id="383"/>
            <p14:sldId id="379"/>
            <p14:sldId id="378"/>
            <p14:sldId id="384"/>
            <p14:sldId id="371"/>
            <p14:sldId id="372"/>
            <p14:sldId id="374"/>
            <p14:sldId id="373"/>
            <p14:sldId id="375"/>
            <p14:sldId id="376"/>
            <p14:sldId id="377"/>
          </p14:sldIdLst>
        </p14:section>
        <p14:section name="Alternative" id="{817139FA-F5A7-49CD-8904-A932B91E7D80}">
          <p14:sldIdLst>
            <p14:sldId id="380"/>
            <p14:sldId id="381"/>
          </p14:sldIdLst>
        </p14:section>
        <p14:section name="Fazit - Preferred Architecture" id="{CACD7C25-7CFB-40BC-9F58-4BE24D217B16}">
          <p14:sldIdLst>
            <p14:sldId id="296"/>
            <p14:sldId id="362"/>
          </p14:sldIdLst>
        </p14:section>
        <p14:section name="Q&amp;A" id="{824CDB02-F715-493E-B250-166D1E0084EB}">
          <p14:sldIdLst>
            <p14:sldId id="365"/>
            <p14:sldId id="364"/>
            <p14:sldId id="325"/>
          </p14:sldIdLst>
        </p14:section>
        <p14:section name="Backup" id="{4DCE5C92-A1C9-4E29-8E28-BA6404517460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Stensitzki" initials="TS" lastIdx="2" clrIdx="0">
    <p:extLst>
      <p:ext uri="{19B8F6BF-5375-455C-9EA6-DF929625EA0E}">
        <p15:presenceInfo xmlns:p15="http://schemas.microsoft.com/office/powerpoint/2012/main" userId="S::thomas.stensitzki@granikos.eu::75cafe6b-2f2a-469b-85c4-eec3b9c972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A00"/>
    <a:srgbClr val="050505"/>
    <a:srgbClr val="15D8EF"/>
    <a:srgbClr val="0072C5"/>
    <a:srgbClr val="FFB700"/>
    <a:srgbClr val="F25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7AFF6-A17F-4D01-AC7C-AEEF017D3AF1}" v="2357" dt="2019-10-08T06:25:18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6021" autoAdjust="0"/>
  </p:normalViewPr>
  <p:slideViewPr>
    <p:cSldViewPr snapToGrid="0">
      <p:cViewPr varScale="1">
        <p:scale>
          <a:sx n="91" d="100"/>
          <a:sy n="91" d="100"/>
        </p:scale>
        <p:origin x="84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9"/>
    </p:cViewPr>
  </p:sorterViewPr>
  <p:notesViewPr>
    <p:cSldViewPr snapToGrid="0">
      <p:cViewPr varScale="1">
        <p:scale>
          <a:sx n="87" d="100"/>
          <a:sy n="87" d="100"/>
        </p:scale>
        <p:origin x="336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A09CC243-95A1-4857-8603-1EF2F9E33E5D}"/>
  </pc:docChgLst>
  <pc:docChgLst>
    <pc:chgData name="Thomas Stensitzki" userId="75cafe6b-2f2a-469b-85c4-eec3b9c972ba" providerId="ADAL" clId="{C46BF1B3-21CE-4139-BCE3-88BA6821EDEC}"/>
  </pc:docChgLst>
  <pc:docChgLst>
    <pc:chgData name="Thomas Stensitzki" userId="75cafe6b-2f2a-469b-85c4-eec3b9c972ba" providerId="ADAL" clId="{C8165D55-7726-417C-AE28-A12EA7D951C0}"/>
  </pc:docChgLst>
  <pc:docChgLst>
    <pc:chgData name="Thomas Stensitzki" userId="75cafe6b-2f2a-469b-85c4-eec3b9c972ba" providerId="ADAL" clId="{E3B0D5DB-35AA-40CC-A548-9B20D33827A5}"/>
  </pc:docChgLst>
  <pc:docChgLst>
    <pc:chgData name="Thomas Stensitzki" userId="75cafe6b-2f2a-469b-85c4-eec3b9c972ba" providerId="ADAL" clId="{823E4830-D766-4A75-B4C7-790201773FE8}"/>
  </pc:docChgLst>
  <pc:docChgLst>
    <pc:chgData name="Thomas Stensitzki" userId="75cafe6b-2f2a-469b-85c4-eec3b9c972ba" providerId="ADAL" clId="{6041FFD0-C87E-4E39-A970-73538020ED2C}"/>
  </pc:docChgLst>
  <pc:docChgLst>
    <pc:chgData name="Thomas Stensitzki" userId="75cafe6b-2f2a-469b-85c4-eec3b9c972ba" providerId="ADAL" clId="{99D7AFF6-A17F-4D01-AC7C-AEEF017D3AF1}"/>
    <pc:docChg chg="undo custSel mod addSld delSld modSld sldOrd modMainMaster addSection modSection">
      <pc:chgData name="Thomas Stensitzki" userId="75cafe6b-2f2a-469b-85c4-eec3b9c972ba" providerId="ADAL" clId="{99D7AFF6-A17F-4D01-AC7C-AEEF017D3AF1}" dt="2019-10-08T06:25:18.345" v="11075"/>
      <pc:docMkLst>
        <pc:docMk/>
      </pc:docMkLst>
      <pc:sldChg chg="modSp modTransition modNotes">
        <pc:chgData name="Thomas Stensitzki" userId="75cafe6b-2f2a-469b-85c4-eec3b9c972ba" providerId="ADAL" clId="{99D7AFF6-A17F-4D01-AC7C-AEEF017D3AF1}" dt="2019-09-13T13:18:48.510" v="8228" actId="113"/>
        <pc:sldMkLst>
          <pc:docMk/>
          <pc:sldMk cId="752774024" sldId="296"/>
        </pc:sldMkLst>
        <pc:spChg chg="mod">
          <ac:chgData name="Thomas Stensitzki" userId="75cafe6b-2f2a-469b-85c4-eec3b9c972ba" providerId="ADAL" clId="{99D7AFF6-A17F-4D01-AC7C-AEEF017D3AF1}" dt="2019-08-31T15:47:03.802" v="526" actId="20577"/>
          <ac:spMkLst>
            <pc:docMk/>
            <pc:sldMk cId="752774024" sldId="296"/>
            <ac:spMk id="3" creationId="{A0F32604-A571-475A-87E6-81C79686D696}"/>
          </ac:spMkLst>
        </pc:spChg>
        <pc:spChg chg="mod">
          <ac:chgData name="Thomas Stensitzki" userId="75cafe6b-2f2a-469b-85c4-eec3b9c972ba" providerId="ADAL" clId="{99D7AFF6-A17F-4D01-AC7C-AEEF017D3AF1}" dt="2019-09-13T13:18:48.510" v="8228" actId="113"/>
          <ac:spMkLst>
            <pc:docMk/>
            <pc:sldMk cId="752774024" sldId="296"/>
            <ac:spMk id="5" creationId="{00000000-0000-0000-0000-000000000000}"/>
          </ac:spMkLst>
        </pc:spChg>
      </pc:sldChg>
      <pc:sldChg chg="modSp modTransition modNotes">
        <pc:chgData name="Thomas Stensitzki" userId="75cafe6b-2f2a-469b-85c4-eec3b9c972ba" providerId="ADAL" clId="{99D7AFF6-A17F-4D01-AC7C-AEEF017D3AF1}" dt="2019-09-13T13:18:29.107" v="8225" actId="113"/>
        <pc:sldMkLst>
          <pc:docMk/>
          <pc:sldMk cId="1078801598" sldId="298"/>
        </pc:sldMkLst>
        <pc:spChg chg="mod">
          <ac:chgData name="Thomas Stensitzki" userId="75cafe6b-2f2a-469b-85c4-eec3b9c972ba" providerId="ADAL" clId="{99D7AFF6-A17F-4D01-AC7C-AEEF017D3AF1}" dt="2019-08-31T15:47:17.307" v="528" actId="20577"/>
          <ac:spMkLst>
            <pc:docMk/>
            <pc:sldMk cId="1078801598" sldId="298"/>
            <ac:spMk id="3" creationId="{6E20277C-E891-492D-B7F8-04B93D44D6DA}"/>
          </ac:spMkLst>
        </pc:spChg>
        <pc:spChg chg="mod">
          <ac:chgData name="Thomas Stensitzki" userId="75cafe6b-2f2a-469b-85c4-eec3b9c972ba" providerId="ADAL" clId="{99D7AFF6-A17F-4D01-AC7C-AEEF017D3AF1}" dt="2019-09-13T13:18:29.107" v="8225" actId="113"/>
          <ac:spMkLst>
            <pc:docMk/>
            <pc:sldMk cId="1078801598" sldId="298"/>
            <ac:spMk id="5" creationId="{00000000-0000-0000-0000-000000000000}"/>
          </ac:spMkLst>
        </pc:spChg>
      </pc:sldChg>
      <pc:sldChg chg="modSp modTransition modNotes">
        <pc:chgData name="Thomas Stensitzki" userId="75cafe6b-2f2a-469b-85c4-eec3b9c972ba" providerId="ADAL" clId="{99D7AFF6-A17F-4D01-AC7C-AEEF017D3AF1}" dt="2019-09-13T13:18:34.993" v="8226" actId="113"/>
        <pc:sldMkLst>
          <pc:docMk/>
          <pc:sldMk cId="2424942348" sldId="317"/>
        </pc:sldMkLst>
        <pc:spChg chg="mod">
          <ac:chgData name="Thomas Stensitzki" userId="75cafe6b-2f2a-469b-85c4-eec3b9c972ba" providerId="ADAL" clId="{99D7AFF6-A17F-4D01-AC7C-AEEF017D3AF1}" dt="2019-08-31T15:47:12.073" v="527" actId="20577"/>
          <ac:spMkLst>
            <pc:docMk/>
            <pc:sldMk cId="2424942348" sldId="317"/>
            <ac:spMk id="3" creationId="{5736C88B-C38A-4FF1-92E9-C6569DFF3DB5}"/>
          </ac:spMkLst>
        </pc:spChg>
        <pc:spChg chg="mod">
          <ac:chgData name="Thomas Stensitzki" userId="75cafe6b-2f2a-469b-85c4-eec3b9c972ba" providerId="ADAL" clId="{99D7AFF6-A17F-4D01-AC7C-AEEF017D3AF1}" dt="2019-09-13T13:18:34.993" v="8226" actId="113"/>
          <ac:spMkLst>
            <pc:docMk/>
            <pc:sldMk cId="2424942348" sldId="317"/>
            <ac:spMk id="15" creationId="{00000000-0000-0000-0000-000000000000}"/>
          </ac:spMkLst>
        </pc:spChg>
      </pc:sldChg>
      <pc:sldChg chg="addSp delSp modSp modTransition modNotes">
        <pc:chgData name="Thomas Stensitzki" userId="75cafe6b-2f2a-469b-85c4-eec3b9c972ba" providerId="ADAL" clId="{99D7AFF6-A17F-4D01-AC7C-AEEF017D3AF1}" dt="2019-10-08T06:24:31.348" v="11074" actId="20577"/>
        <pc:sldMkLst>
          <pc:docMk/>
          <pc:sldMk cId="4209663924" sldId="318"/>
        </pc:sldMkLst>
        <pc:spChg chg="mod">
          <ac:chgData name="Thomas Stensitzki" userId="75cafe6b-2f2a-469b-85c4-eec3b9c972ba" providerId="ADAL" clId="{99D7AFF6-A17F-4D01-AC7C-AEEF017D3AF1}" dt="2019-08-31T15:21:43.599" v="61" actId="790"/>
          <ac:spMkLst>
            <pc:docMk/>
            <pc:sldMk cId="4209663924" sldId="318"/>
            <ac:spMk id="6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10-08T06:24:31.348" v="11074" actId="20577"/>
          <ac:spMkLst>
            <pc:docMk/>
            <pc:sldMk cId="4209663924" sldId="318"/>
            <ac:spMk id="7" creationId="{00000000-0000-0000-0000-000000000000}"/>
          </ac:spMkLst>
        </pc:spChg>
        <pc:picChg chg="del mod">
          <ac:chgData name="Thomas Stensitzki" userId="75cafe6b-2f2a-469b-85c4-eec3b9c972ba" providerId="ADAL" clId="{99D7AFF6-A17F-4D01-AC7C-AEEF017D3AF1}" dt="2019-10-05T12:15:02.955" v="10978" actId="478"/>
          <ac:picMkLst>
            <pc:docMk/>
            <pc:sldMk cId="4209663924" sldId="318"/>
            <ac:picMk id="5" creationId="{1ED8570E-ED9D-447D-8F50-F7C75B0F9FC6}"/>
          </ac:picMkLst>
        </pc:picChg>
        <pc:picChg chg="add del mod">
          <ac:chgData name="Thomas Stensitzki" userId="75cafe6b-2f2a-469b-85c4-eec3b9c972ba" providerId="ADAL" clId="{99D7AFF6-A17F-4D01-AC7C-AEEF017D3AF1}" dt="2019-10-05T12:15:01.318" v="10977" actId="478"/>
          <ac:picMkLst>
            <pc:docMk/>
            <pc:sldMk cId="4209663924" sldId="318"/>
            <ac:picMk id="8" creationId="{BC42ECE9-57F9-46C8-A154-71B63FA3FDB7}"/>
          </ac:picMkLst>
        </pc:picChg>
        <pc:picChg chg="add">
          <ac:chgData name="Thomas Stensitzki" userId="75cafe6b-2f2a-469b-85c4-eec3b9c972ba" providerId="ADAL" clId="{99D7AFF6-A17F-4D01-AC7C-AEEF017D3AF1}" dt="2019-10-05T12:15:04.166" v="10979"/>
          <ac:picMkLst>
            <pc:docMk/>
            <pc:sldMk cId="4209663924" sldId="318"/>
            <ac:picMk id="9" creationId="{75C7C295-5DCF-4451-8A21-771F345CD41A}"/>
          </ac:picMkLst>
        </pc:picChg>
        <pc:picChg chg="add">
          <ac:chgData name="Thomas Stensitzki" userId="75cafe6b-2f2a-469b-85c4-eec3b9c972ba" providerId="ADAL" clId="{99D7AFF6-A17F-4D01-AC7C-AEEF017D3AF1}" dt="2019-10-05T12:15:23.629" v="10980"/>
          <ac:picMkLst>
            <pc:docMk/>
            <pc:sldMk cId="4209663924" sldId="318"/>
            <ac:picMk id="10" creationId="{2A49BE7F-64C6-4EE5-8C8A-CC504C283906}"/>
          </ac:picMkLst>
        </pc:picChg>
      </pc:sldChg>
      <pc:sldChg chg="modSp mod modTransition modShow modNotes">
        <pc:chgData name="Thomas Stensitzki" userId="75cafe6b-2f2a-469b-85c4-eec3b9c972ba" providerId="ADAL" clId="{99D7AFF6-A17F-4D01-AC7C-AEEF017D3AF1}" dt="2019-10-07T08:31:38.607" v="11029" actId="729"/>
        <pc:sldMkLst>
          <pc:docMk/>
          <pc:sldMk cId="2018606225" sldId="325"/>
        </pc:sldMkLst>
        <pc:spChg chg="mod">
          <ac:chgData name="Thomas Stensitzki" userId="75cafe6b-2f2a-469b-85c4-eec3b9c972ba" providerId="ADAL" clId="{99D7AFF6-A17F-4D01-AC7C-AEEF017D3AF1}" dt="2019-08-31T15:21:43.995" v="176" actId="790"/>
          <ac:spMkLst>
            <pc:docMk/>
            <pc:sldMk cId="2018606225" sldId="325"/>
            <ac:spMk id="9" creationId="{BC37A6E0-4871-467C-B2E8-C22F5A8B3A89}"/>
          </ac:spMkLst>
        </pc:spChg>
        <pc:spChg chg="mod">
          <ac:chgData name="Thomas Stensitzki" userId="75cafe6b-2f2a-469b-85c4-eec3b9c972ba" providerId="ADAL" clId="{99D7AFF6-A17F-4D01-AC7C-AEEF017D3AF1}" dt="2019-08-31T15:21:43.992" v="175" actId="790"/>
          <ac:spMkLst>
            <pc:docMk/>
            <pc:sldMk cId="2018606225" sldId="325"/>
            <ac:spMk id="10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08-31T15:21:43.990" v="174" actId="790"/>
          <ac:spMkLst>
            <pc:docMk/>
            <pc:sldMk cId="2018606225" sldId="325"/>
            <ac:spMk id="13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08-31T15:21:43.997" v="177" actId="790"/>
          <ac:spMkLst>
            <pc:docMk/>
            <pc:sldMk cId="2018606225" sldId="325"/>
            <ac:spMk id="15" creationId="{EA27BE60-D99F-4651-82A4-56483308AF8A}"/>
          </ac:spMkLst>
        </pc:spChg>
      </pc:sldChg>
      <pc:sldChg chg="modSp modTransition modNotes">
        <pc:chgData name="Thomas Stensitzki" userId="75cafe6b-2f2a-469b-85c4-eec3b9c972ba" providerId="ADAL" clId="{99D7AFF6-A17F-4D01-AC7C-AEEF017D3AF1}" dt="2019-09-13T13:18:18.851" v="8224" actId="113"/>
        <pc:sldMkLst>
          <pc:docMk/>
          <pc:sldMk cId="152801369" sldId="328"/>
        </pc:sldMkLst>
        <pc:spChg chg="mod">
          <ac:chgData name="Thomas Stensitzki" userId="75cafe6b-2f2a-469b-85c4-eec3b9c972ba" providerId="ADAL" clId="{99D7AFF6-A17F-4D01-AC7C-AEEF017D3AF1}" dt="2019-09-13T13:18:18.851" v="8224" actId="113"/>
          <ac:spMkLst>
            <pc:docMk/>
            <pc:sldMk cId="152801369" sldId="328"/>
            <ac:spMk id="3" creationId="{D04AC22A-3880-4514-A257-04C7ABD3C365}"/>
          </ac:spMkLst>
        </pc:spChg>
        <pc:spChg chg="mod">
          <ac:chgData name="Thomas Stensitzki" userId="75cafe6b-2f2a-469b-85c4-eec3b9c972ba" providerId="ADAL" clId="{99D7AFF6-A17F-4D01-AC7C-AEEF017D3AF1}" dt="2019-08-31T15:21:43.592" v="58" actId="790"/>
          <ac:spMkLst>
            <pc:docMk/>
            <pc:sldMk cId="152801369" sldId="328"/>
            <ac:spMk id="5" creationId="{A54360F1-51D5-4BAC-B186-047F4F13DA56}"/>
          </ac:spMkLst>
        </pc:spChg>
      </pc:sldChg>
      <pc:sldChg chg="modSp mod modTransition modShow modNotes">
        <pc:chgData name="Thomas Stensitzki" userId="75cafe6b-2f2a-469b-85c4-eec3b9c972ba" providerId="ADAL" clId="{99D7AFF6-A17F-4D01-AC7C-AEEF017D3AF1}" dt="2019-10-07T08:06:20.841" v="10990" actId="20577"/>
        <pc:sldMkLst>
          <pc:docMk/>
          <pc:sldMk cId="2793921348" sldId="329"/>
        </pc:sldMkLst>
        <pc:spChg chg="mod">
          <ac:chgData name="Thomas Stensitzki" userId="75cafe6b-2f2a-469b-85c4-eec3b9c972ba" providerId="ADAL" clId="{99D7AFF6-A17F-4D01-AC7C-AEEF017D3AF1}" dt="2019-10-04T09:58:55.550" v="10564" actId="242"/>
          <ac:spMkLst>
            <pc:docMk/>
            <pc:sldMk cId="2793921348" sldId="329"/>
            <ac:spMk id="6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10-07T08:06:20.841" v="10990" actId="20577"/>
          <ac:spMkLst>
            <pc:docMk/>
            <pc:sldMk cId="2793921348" sldId="329"/>
            <ac:spMk id="7" creationId="{00000000-0000-0000-0000-000000000000}"/>
          </ac:spMkLst>
        </pc:spChg>
      </pc:sldChg>
      <pc:sldChg chg="modSp modTransition modAnim modNotes">
        <pc:chgData name="Thomas Stensitzki" userId="75cafe6b-2f2a-469b-85c4-eec3b9c972ba" providerId="ADAL" clId="{99D7AFF6-A17F-4D01-AC7C-AEEF017D3AF1}" dt="2019-10-04T09:59:00.144" v="10565" actId="242"/>
        <pc:sldMkLst>
          <pc:docMk/>
          <pc:sldMk cId="3470305884" sldId="347"/>
        </pc:sldMkLst>
        <pc:spChg chg="mod">
          <ac:chgData name="Thomas Stensitzki" userId="75cafe6b-2f2a-469b-85c4-eec3b9c972ba" providerId="ADAL" clId="{99D7AFF6-A17F-4D01-AC7C-AEEF017D3AF1}" dt="2019-10-04T09:59:00.144" v="10565" actId="242"/>
          <ac:spMkLst>
            <pc:docMk/>
            <pc:sldMk cId="3470305884" sldId="347"/>
            <ac:spMk id="2" creationId="{42B9E1CA-2938-4487-B565-54C5B509FFE9}"/>
          </ac:spMkLst>
        </pc:spChg>
        <pc:spChg chg="mod">
          <ac:chgData name="Thomas Stensitzki" userId="75cafe6b-2f2a-469b-85c4-eec3b9c972ba" providerId="ADAL" clId="{99D7AFF6-A17F-4D01-AC7C-AEEF017D3AF1}" dt="2019-09-13T13:22:14.969" v="8359" actId="20577"/>
          <ac:spMkLst>
            <pc:docMk/>
            <pc:sldMk cId="3470305884" sldId="347"/>
            <ac:spMk id="3" creationId="{C51E77FE-75C8-436A-8D6B-F561E7A21872}"/>
          </ac:spMkLst>
        </pc:spChg>
      </pc:sldChg>
      <pc:sldChg chg="modSp modTransition modAnim modNotes modNotesTx">
        <pc:chgData name="Thomas Stensitzki" userId="75cafe6b-2f2a-469b-85c4-eec3b9c972ba" providerId="ADAL" clId="{99D7AFF6-A17F-4D01-AC7C-AEEF017D3AF1}" dt="2019-10-04T09:59:06.884" v="10566" actId="242"/>
        <pc:sldMkLst>
          <pc:docMk/>
          <pc:sldMk cId="3563724442" sldId="348"/>
        </pc:sldMkLst>
        <pc:spChg chg="mod">
          <ac:chgData name="Thomas Stensitzki" userId="75cafe6b-2f2a-469b-85c4-eec3b9c972ba" providerId="ADAL" clId="{99D7AFF6-A17F-4D01-AC7C-AEEF017D3AF1}" dt="2019-10-04T09:59:06.884" v="10566" actId="242"/>
          <ac:spMkLst>
            <pc:docMk/>
            <pc:sldMk cId="3563724442" sldId="348"/>
            <ac:spMk id="2" creationId="{85539EEC-3E82-469A-9025-2D01CEA46E7F}"/>
          </ac:spMkLst>
        </pc:spChg>
        <pc:spChg chg="mod">
          <ac:chgData name="Thomas Stensitzki" userId="75cafe6b-2f2a-469b-85c4-eec3b9c972ba" providerId="ADAL" clId="{99D7AFF6-A17F-4D01-AC7C-AEEF017D3AF1}" dt="2019-09-10T17:01:13.809" v="2072" actId="27636"/>
          <ac:spMkLst>
            <pc:docMk/>
            <pc:sldMk cId="3563724442" sldId="348"/>
            <ac:spMk id="3" creationId="{58037D30-C19C-4DB3-8B3F-E569824664A2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0:00.685" v="240" actId="47"/>
        <pc:sldMkLst>
          <pc:docMk/>
          <pc:sldMk cId="592256083" sldId="350"/>
        </pc:sldMkLst>
        <pc:spChg chg="mod">
          <ac:chgData name="Thomas Stensitzki" userId="75cafe6b-2f2a-469b-85c4-eec3b9c972ba" providerId="ADAL" clId="{99D7AFF6-A17F-4D01-AC7C-AEEF017D3AF1}" dt="2019-08-31T15:21:43.692" v="80" actId="790"/>
          <ac:spMkLst>
            <pc:docMk/>
            <pc:sldMk cId="592256083" sldId="350"/>
            <ac:spMk id="2" creationId="{42B9E1CA-2938-4487-B565-54C5B509FFE9}"/>
          </ac:spMkLst>
        </pc:spChg>
        <pc:spChg chg="mod">
          <ac:chgData name="Thomas Stensitzki" userId="75cafe6b-2f2a-469b-85c4-eec3b9c972ba" providerId="ADAL" clId="{99D7AFF6-A17F-4D01-AC7C-AEEF017D3AF1}" dt="2019-08-31T15:21:43.712" v="81"/>
          <ac:spMkLst>
            <pc:docMk/>
            <pc:sldMk cId="592256083" sldId="350"/>
            <ac:spMk id="3" creationId="{C51E77FE-75C8-436A-8D6B-F561E7A21872}"/>
          </ac:spMkLst>
        </pc:spChg>
        <pc:spChg chg="mod">
          <ac:chgData name="Thomas Stensitzki" userId="75cafe6b-2f2a-469b-85c4-eec3b9c972ba" providerId="ADAL" clId="{99D7AFF6-A17F-4D01-AC7C-AEEF017D3AF1}" dt="2019-08-31T15:21:43.715" v="82" actId="790"/>
          <ac:spMkLst>
            <pc:docMk/>
            <pc:sldMk cId="592256083" sldId="350"/>
            <ac:spMk id="4" creationId="{DEC7F2F7-D0C4-4296-AA14-54553F8699D5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0:00.685" v="240" actId="47"/>
        <pc:sldMkLst>
          <pc:docMk/>
          <pc:sldMk cId="3082285503" sldId="351"/>
        </pc:sldMkLst>
        <pc:spChg chg="mod">
          <ac:chgData name="Thomas Stensitzki" userId="75cafe6b-2f2a-469b-85c4-eec3b9c972ba" providerId="ADAL" clId="{99D7AFF6-A17F-4D01-AC7C-AEEF017D3AF1}" dt="2019-08-31T15:21:43.728" v="85" actId="790"/>
          <ac:spMkLst>
            <pc:docMk/>
            <pc:sldMk cId="3082285503" sldId="351"/>
            <ac:spMk id="2" creationId="{42B9E1CA-2938-4487-B565-54C5B509FFE9}"/>
          </ac:spMkLst>
        </pc:spChg>
        <pc:spChg chg="mod">
          <ac:chgData name="Thomas Stensitzki" userId="75cafe6b-2f2a-469b-85c4-eec3b9c972ba" providerId="ADAL" clId="{99D7AFF6-A17F-4D01-AC7C-AEEF017D3AF1}" dt="2019-08-31T15:21:43.751" v="86"/>
          <ac:spMkLst>
            <pc:docMk/>
            <pc:sldMk cId="3082285503" sldId="351"/>
            <ac:spMk id="3" creationId="{C51E77FE-75C8-436A-8D6B-F561E7A21872}"/>
          </ac:spMkLst>
        </pc:spChg>
        <pc:spChg chg="mod">
          <ac:chgData name="Thomas Stensitzki" userId="75cafe6b-2f2a-469b-85c4-eec3b9c972ba" providerId="ADAL" clId="{99D7AFF6-A17F-4D01-AC7C-AEEF017D3AF1}" dt="2019-08-31T15:21:43.754" v="87"/>
          <ac:spMkLst>
            <pc:docMk/>
            <pc:sldMk cId="3082285503" sldId="351"/>
            <ac:spMk id="4" creationId="{E6C66E69-9732-444A-B554-DCAAA876DBAA}"/>
          </ac:spMkLst>
        </pc:spChg>
      </pc:sldChg>
      <pc:sldChg chg="modSp del mod modTransition modShow modNotes">
        <pc:chgData name="Thomas Stensitzki" userId="75cafe6b-2f2a-469b-85c4-eec3b9c972ba" providerId="ADAL" clId="{99D7AFF6-A17F-4D01-AC7C-AEEF017D3AF1}" dt="2019-09-13T13:20:28.117" v="8324" actId="2696"/>
        <pc:sldMkLst>
          <pc:docMk/>
          <pc:sldMk cId="2362858756" sldId="352"/>
        </pc:sldMkLst>
        <pc:spChg chg="mod">
          <ac:chgData name="Thomas Stensitzki" userId="75cafe6b-2f2a-469b-85c4-eec3b9c972ba" providerId="ADAL" clId="{99D7AFF6-A17F-4D01-AC7C-AEEF017D3AF1}" dt="2019-08-31T15:21:43.626" v="69" actId="790"/>
          <ac:spMkLst>
            <pc:docMk/>
            <pc:sldMk cId="2362858756" sldId="352"/>
            <ac:spMk id="2" creationId="{42B9E1CA-2938-4487-B565-54C5B509FFE9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0:00.685" v="240" actId="47"/>
        <pc:sldMkLst>
          <pc:docMk/>
          <pc:sldMk cId="1919663315" sldId="353"/>
        </pc:sldMkLst>
        <pc:spChg chg="mod">
          <ac:chgData name="Thomas Stensitzki" userId="75cafe6b-2f2a-469b-85c4-eec3b9c972ba" providerId="ADAL" clId="{99D7AFF6-A17F-4D01-AC7C-AEEF017D3AF1}" dt="2019-08-31T15:21:43.762" v="90" actId="790"/>
          <ac:spMkLst>
            <pc:docMk/>
            <pc:sldMk cId="1919663315" sldId="353"/>
            <ac:spMk id="5" creationId="{F6DBEC33-B00C-41A7-9424-6BCED520E3FF}"/>
          </ac:spMkLst>
        </pc:spChg>
        <pc:graphicFrameChg chg="modGraphic">
          <ac:chgData name="Thomas Stensitzki" userId="75cafe6b-2f2a-469b-85c4-eec3b9c972ba" providerId="ADAL" clId="{99D7AFF6-A17F-4D01-AC7C-AEEF017D3AF1}" dt="2019-08-31T15:21:43.792" v="105" actId="790"/>
          <ac:graphicFrameMkLst>
            <pc:docMk/>
            <pc:sldMk cId="1919663315" sldId="353"/>
            <ac:graphicFrameMk id="7" creationId="{D00F2994-0325-48C2-8628-C92592429A1B}"/>
          </ac:graphicFrameMkLst>
        </pc:graphicFrameChg>
      </pc:sldChg>
      <pc:sldChg chg="modSp modTransition modNotes">
        <pc:chgData name="Thomas Stensitzki" userId="75cafe6b-2f2a-469b-85c4-eec3b9c972ba" providerId="ADAL" clId="{99D7AFF6-A17F-4D01-AC7C-AEEF017D3AF1}" dt="2019-09-10T18:04:21.135" v="5885"/>
        <pc:sldMkLst>
          <pc:docMk/>
          <pc:sldMk cId="2849901811" sldId="354"/>
        </pc:sldMkLst>
        <pc:spChg chg="mod">
          <ac:chgData name="Thomas Stensitzki" userId="75cafe6b-2f2a-469b-85c4-eec3b9c972ba" providerId="ADAL" clId="{99D7AFF6-A17F-4D01-AC7C-AEEF017D3AF1}" dt="2019-08-31T15:22:52.287" v="218" actId="20577"/>
          <ac:spMkLst>
            <pc:docMk/>
            <pc:sldMk cId="2849901811" sldId="354"/>
            <ac:spMk id="2" creationId="{9DE89BCD-4683-4481-80E6-886EFE372808}"/>
          </ac:spMkLst>
        </pc:spChg>
        <pc:spChg chg="mod">
          <ac:chgData name="Thomas Stensitzki" userId="75cafe6b-2f2a-469b-85c4-eec3b9c972ba" providerId="ADAL" clId="{99D7AFF6-A17F-4D01-AC7C-AEEF017D3AF1}" dt="2019-09-01T11:21:07.372" v="1897"/>
          <ac:spMkLst>
            <pc:docMk/>
            <pc:sldMk cId="2849901811" sldId="354"/>
            <ac:spMk id="3" creationId="{51DD0108-B2DD-473B-9268-6129DC60043D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3487383304" sldId="356"/>
        </pc:sldMkLst>
        <pc:spChg chg="mod">
          <ac:chgData name="Thomas Stensitzki" userId="75cafe6b-2f2a-469b-85c4-eec3b9c972ba" providerId="ADAL" clId="{99D7AFF6-A17F-4D01-AC7C-AEEF017D3AF1}" dt="2019-08-31T15:21:43.846" v="120" actId="790"/>
          <ac:spMkLst>
            <pc:docMk/>
            <pc:sldMk cId="3487383304" sldId="356"/>
            <ac:spMk id="2" creationId="{85539EEC-3E82-469A-9025-2D01CEA46E7F}"/>
          </ac:spMkLst>
        </pc:spChg>
        <pc:spChg chg="mod">
          <ac:chgData name="Thomas Stensitzki" userId="75cafe6b-2f2a-469b-85c4-eec3b9c972ba" providerId="ADAL" clId="{99D7AFF6-A17F-4D01-AC7C-AEEF017D3AF1}" dt="2019-08-31T15:21:43.860" v="121"/>
          <ac:spMkLst>
            <pc:docMk/>
            <pc:sldMk cId="3487383304" sldId="356"/>
            <ac:spMk id="3" creationId="{58037D30-C19C-4DB3-8B3F-E569824664A2}"/>
          </ac:spMkLst>
        </pc:spChg>
        <pc:spChg chg="mod">
          <ac:chgData name="Thomas Stensitzki" userId="75cafe6b-2f2a-469b-85c4-eec3b9c972ba" providerId="ADAL" clId="{99D7AFF6-A17F-4D01-AC7C-AEEF017D3AF1}" dt="2019-08-31T15:21:43.862" v="122" actId="790"/>
          <ac:spMkLst>
            <pc:docMk/>
            <pc:sldMk cId="3487383304" sldId="356"/>
            <ac:spMk id="4" creationId="{869FE5B7-AB00-4AA9-BBD1-82440E9E0583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368393776" sldId="358"/>
        </pc:sldMkLst>
        <pc:spChg chg="mod">
          <ac:chgData name="Thomas Stensitzki" userId="75cafe6b-2f2a-469b-85c4-eec3b9c972ba" providerId="ADAL" clId="{99D7AFF6-A17F-4D01-AC7C-AEEF017D3AF1}" dt="2019-08-31T15:21:43.873" v="128" actId="790"/>
          <ac:spMkLst>
            <pc:docMk/>
            <pc:sldMk cId="368393776" sldId="358"/>
            <ac:spMk id="5" creationId="{FE727AC2-D3FE-470B-9A47-68A77DA649D7}"/>
          </ac:spMkLst>
        </pc:spChg>
        <pc:spChg chg="mod">
          <ac:chgData name="Thomas Stensitzki" userId="75cafe6b-2f2a-469b-85c4-eec3b9c972ba" providerId="ADAL" clId="{99D7AFF6-A17F-4D01-AC7C-AEEF017D3AF1}" dt="2019-08-31T15:21:43.888" v="135" actId="790"/>
          <ac:spMkLst>
            <pc:docMk/>
            <pc:sldMk cId="368393776" sldId="358"/>
            <ac:spMk id="17" creationId="{634FA4D9-EA62-48A4-962A-2CC10FE6DD9E}"/>
          </ac:spMkLst>
        </pc:spChg>
        <pc:spChg chg="mod">
          <ac:chgData name="Thomas Stensitzki" userId="75cafe6b-2f2a-469b-85c4-eec3b9c972ba" providerId="ADAL" clId="{99D7AFF6-A17F-4D01-AC7C-AEEF017D3AF1}" dt="2019-08-31T15:21:43.883" v="132" actId="790"/>
          <ac:spMkLst>
            <pc:docMk/>
            <pc:sldMk cId="368393776" sldId="358"/>
            <ac:spMk id="18" creationId="{A35A72CA-5CA3-409D-BA21-2E97CC13D641}"/>
          </ac:spMkLst>
        </pc:spChg>
        <pc:spChg chg="mod">
          <ac:chgData name="Thomas Stensitzki" userId="75cafe6b-2f2a-469b-85c4-eec3b9c972ba" providerId="ADAL" clId="{99D7AFF6-A17F-4D01-AC7C-AEEF017D3AF1}" dt="2019-08-31T15:21:43.884" v="133" actId="790"/>
          <ac:spMkLst>
            <pc:docMk/>
            <pc:sldMk cId="368393776" sldId="358"/>
            <ac:spMk id="20" creationId="{FB2C5C79-D474-4915-8C66-C0EAF7995D6D}"/>
          </ac:spMkLst>
        </pc:spChg>
        <pc:spChg chg="mod">
          <ac:chgData name="Thomas Stensitzki" userId="75cafe6b-2f2a-469b-85c4-eec3b9c972ba" providerId="ADAL" clId="{99D7AFF6-A17F-4D01-AC7C-AEEF017D3AF1}" dt="2019-08-31T15:21:43.881" v="131" actId="790"/>
          <ac:spMkLst>
            <pc:docMk/>
            <pc:sldMk cId="368393776" sldId="358"/>
            <ac:spMk id="25" creationId="{88CB8604-8090-4C29-AA1E-05BB084912AF}"/>
          </ac:spMkLst>
        </pc:spChg>
        <pc:spChg chg="mod">
          <ac:chgData name="Thomas Stensitzki" userId="75cafe6b-2f2a-469b-85c4-eec3b9c972ba" providerId="ADAL" clId="{99D7AFF6-A17F-4D01-AC7C-AEEF017D3AF1}" dt="2019-08-31T15:21:43.886" v="134" actId="790"/>
          <ac:spMkLst>
            <pc:docMk/>
            <pc:sldMk cId="368393776" sldId="358"/>
            <ac:spMk id="26" creationId="{95D25B87-010B-4DB4-85CB-2C31F7229B22}"/>
          </ac:spMkLst>
        </pc:spChg>
        <pc:spChg chg="mod">
          <ac:chgData name="Thomas Stensitzki" userId="75cafe6b-2f2a-469b-85c4-eec3b9c972ba" providerId="ADAL" clId="{99D7AFF6-A17F-4D01-AC7C-AEEF017D3AF1}" dt="2019-08-31T15:21:43.878" v="129" actId="790"/>
          <ac:spMkLst>
            <pc:docMk/>
            <pc:sldMk cId="368393776" sldId="358"/>
            <ac:spMk id="28" creationId="{8DA6A186-CA9A-4F9B-AD0B-D2699A09BAFB}"/>
          </ac:spMkLst>
        </pc:spChg>
        <pc:spChg chg="mod">
          <ac:chgData name="Thomas Stensitzki" userId="75cafe6b-2f2a-469b-85c4-eec3b9c972ba" providerId="ADAL" clId="{99D7AFF6-A17F-4D01-AC7C-AEEF017D3AF1}" dt="2019-08-31T15:21:43.879" v="130" actId="790"/>
          <ac:spMkLst>
            <pc:docMk/>
            <pc:sldMk cId="368393776" sldId="358"/>
            <ac:spMk id="33" creationId="{CEED3336-8905-4A13-A476-E9800189ABF6}"/>
          </ac:spMkLst>
        </pc:spChg>
        <pc:spChg chg="mod">
          <ac:chgData name="Thomas Stensitzki" userId="75cafe6b-2f2a-469b-85c4-eec3b9c972ba" providerId="ADAL" clId="{99D7AFF6-A17F-4D01-AC7C-AEEF017D3AF1}" dt="2019-08-31T15:21:43.889" v="136" actId="790"/>
          <ac:spMkLst>
            <pc:docMk/>
            <pc:sldMk cId="368393776" sldId="358"/>
            <ac:spMk id="60" creationId="{9BDE86E7-C4D2-4B66-BFDA-E0675186B848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4059996548" sldId="359"/>
        </pc:sldMkLst>
        <pc:spChg chg="mod">
          <ac:chgData name="Thomas Stensitzki" userId="75cafe6b-2f2a-469b-85c4-eec3b9c972ba" providerId="ADAL" clId="{99D7AFF6-A17F-4D01-AC7C-AEEF017D3AF1}" dt="2019-08-31T15:21:43.827" v="116" actId="790"/>
          <ac:spMkLst>
            <pc:docMk/>
            <pc:sldMk cId="4059996548" sldId="359"/>
            <ac:spMk id="2" creationId="{85539EEC-3E82-469A-9025-2D01CEA46E7F}"/>
          </ac:spMkLst>
        </pc:spChg>
        <pc:spChg chg="mod">
          <ac:chgData name="Thomas Stensitzki" userId="75cafe6b-2f2a-469b-85c4-eec3b9c972ba" providerId="ADAL" clId="{99D7AFF6-A17F-4D01-AC7C-AEEF017D3AF1}" dt="2019-08-31T15:21:43.840" v="117"/>
          <ac:spMkLst>
            <pc:docMk/>
            <pc:sldMk cId="4059996548" sldId="359"/>
            <ac:spMk id="3" creationId="{58037D30-C19C-4DB3-8B3F-E569824664A2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3751265566" sldId="360"/>
        </pc:sldMkLst>
        <pc:spChg chg="mod">
          <ac:chgData name="Thomas Stensitzki" userId="75cafe6b-2f2a-469b-85c4-eec3b9c972ba" providerId="ADAL" clId="{99D7AFF6-A17F-4D01-AC7C-AEEF017D3AF1}" dt="2019-08-31T15:21:43.894" v="139" actId="790"/>
          <ac:spMkLst>
            <pc:docMk/>
            <pc:sldMk cId="3751265566" sldId="360"/>
            <ac:spMk id="5" creationId="{FE727AC2-D3FE-470B-9A47-68A77DA649D7}"/>
          </ac:spMkLst>
        </pc:spChg>
        <pc:spChg chg="mod">
          <ac:chgData name="Thomas Stensitzki" userId="75cafe6b-2f2a-469b-85c4-eec3b9c972ba" providerId="ADAL" clId="{99D7AFF6-A17F-4D01-AC7C-AEEF017D3AF1}" dt="2019-08-31T15:21:43.902" v="143" actId="790"/>
          <ac:spMkLst>
            <pc:docMk/>
            <pc:sldMk cId="3751265566" sldId="360"/>
            <ac:spMk id="17" creationId="{634FA4D9-EA62-48A4-962A-2CC10FE6DD9E}"/>
          </ac:spMkLst>
        </pc:spChg>
        <pc:spChg chg="mod">
          <ac:chgData name="Thomas Stensitzki" userId="75cafe6b-2f2a-469b-85c4-eec3b9c972ba" providerId="ADAL" clId="{99D7AFF6-A17F-4D01-AC7C-AEEF017D3AF1}" dt="2019-08-31T15:21:43.915" v="151" actId="790"/>
          <ac:spMkLst>
            <pc:docMk/>
            <pc:sldMk cId="3751265566" sldId="360"/>
            <ac:spMk id="18" creationId="{A35A72CA-5CA3-409D-BA21-2E97CC13D641}"/>
          </ac:spMkLst>
        </pc:spChg>
        <pc:spChg chg="mod">
          <ac:chgData name="Thomas Stensitzki" userId="75cafe6b-2f2a-469b-85c4-eec3b9c972ba" providerId="ADAL" clId="{99D7AFF6-A17F-4D01-AC7C-AEEF017D3AF1}" dt="2019-08-31T15:21:43.916" v="152" actId="790"/>
          <ac:spMkLst>
            <pc:docMk/>
            <pc:sldMk cId="3751265566" sldId="360"/>
            <ac:spMk id="19" creationId="{7AA6A01F-24B9-4CE9-A30B-D1A0454699F1}"/>
          </ac:spMkLst>
        </pc:spChg>
        <pc:spChg chg="mod">
          <ac:chgData name="Thomas Stensitzki" userId="75cafe6b-2f2a-469b-85c4-eec3b9c972ba" providerId="ADAL" clId="{99D7AFF6-A17F-4D01-AC7C-AEEF017D3AF1}" dt="2019-08-31T15:21:43.918" v="153" actId="790"/>
          <ac:spMkLst>
            <pc:docMk/>
            <pc:sldMk cId="3751265566" sldId="360"/>
            <ac:spMk id="20" creationId="{FB2C5C79-D474-4915-8C66-C0EAF7995D6D}"/>
          </ac:spMkLst>
        </pc:spChg>
        <pc:spChg chg="mod">
          <ac:chgData name="Thomas Stensitzki" userId="75cafe6b-2f2a-469b-85c4-eec3b9c972ba" providerId="ADAL" clId="{99D7AFF6-A17F-4D01-AC7C-AEEF017D3AF1}" dt="2019-08-31T15:21:43.903" v="144" actId="790"/>
          <ac:spMkLst>
            <pc:docMk/>
            <pc:sldMk cId="3751265566" sldId="360"/>
            <ac:spMk id="21" creationId="{3497C7B2-D40B-4735-9F13-FDB78E48BD4B}"/>
          </ac:spMkLst>
        </pc:spChg>
        <pc:spChg chg="mod">
          <ac:chgData name="Thomas Stensitzki" userId="75cafe6b-2f2a-469b-85c4-eec3b9c972ba" providerId="ADAL" clId="{99D7AFF6-A17F-4D01-AC7C-AEEF017D3AF1}" dt="2019-08-31T15:21:43.907" v="146" actId="790"/>
          <ac:spMkLst>
            <pc:docMk/>
            <pc:sldMk cId="3751265566" sldId="360"/>
            <ac:spMk id="22" creationId="{5E38BE16-A266-4992-B5CC-78FF04F3F029}"/>
          </ac:spMkLst>
        </pc:spChg>
        <pc:spChg chg="mod">
          <ac:chgData name="Thomas Stensitzki" userId="75cafe6b-2f2a-469b-85c4-eec3b9c972ba" providerId="ADAL" clId="{99D7AFF6-A17F-4D01-AC7C-AEEF017D3AF1}" dt="2019-08-31T15:21:43.905" v="145" actId="790"/>
          <ac:spMkLst>
            <pc:docMk/>
            <pc:sldMk cId="3751265566" sldId="360"/>
            <ac:spMk id="23" creationId="{3C82DF0B-C7BF-47DB-A34D-F5E6626AC633}"/>
          </ac:spMkLst>
        </pc:spChg>
        <pc:spChg chg="mod">
          <ac:chgData name="Thomas Stensitzki" userId="75cafe6b-2f2a-469b-85c4-eec3b9c972ba" providerId="ADAL" clId="{99D7AFF6-A17F-4D01-AC7C-AEEF017D3AF1}" dt="2019-08-31T15:21:43.908" v="147" actId="790"/>
          <ac:spMkLst>
            <pc:docMk/>
            <pc:sldMk cId="3751265566" sldId="360"/>
            <ac:spMk id="24" creationId="{FC774707-E8E4-4D64-9C80-BF8C79068FCC}"/>
          </ac:spMkLst>
        </pc:spChg>
        <pc:spChg chg="mod">
          <ac:chgData name="Thomas Stensitzki" userId="75cafe6b-2f2a-469b-85c4-eec3b9c972ba" providerId="ADAL" clId="{99D7AFF6-A17F-4D01-AC7C-AEEF017D3AF1}" dt="2019-08-31T15:21:43.913" v="150" actId="790"/>
          <ac:spMkLst>
            <pc:docMk/>
            <pc:sldMk cId="3751265566" sldId="360"/>
            <ac:spMk id="25" creationId="{88CB8604-8090-4C29-AA1E-05BB084912AF}"/>
          </ac:spMkLst>
        </pc:spChg>
        <pc:spChg chg="mod">
          <ac:chgData name="Thomas Stensitzki" userId="75cafe6b-2f2a-469b-85c4-eec3b9c972ba" providerId="ADAL" clId="{99D7AFF6-A17F-4D01-AC7C-AEEF017D3AF1}" dt="2019-08-31T15:21:43.900" v="142" actId="790"/>
          <ac:spMkLst>
            <pc:docMk/>
            <pc:sldMk cId="3751265566" sldId="360"/>
            <ac:spMk id="26" creationId="{95D25B87-010B-4DB4-85CB-2C31F7229B22}"/>
          </ac:spMkLst>
        </pc:spChg>
        <pc:spChg chg="mod">
          <ac:chgData name="Thomas Stensitzki" userId="75cafe6b-2f2a-469b-85c4-eec3b9c972ba" providerId="ADAL" clId="{99D7AFF6-A17F-4D01-AC7C-AEEF017D3AF1}" dt="2019-08-31T15:21:43.896" v="140" actId="790"/>
          <ac:spMkLst>
            <pc:docMk/>
            <pc:sldMk cId="3751265566" sldId="360"/>
            <ac:spMk id="27" creationId="{5639CD35-9AAD-47A8-BD4E-9F27D5F4B6E4}"/>
          </ac:spMkLst>
        </pc:spChg>
        <pc:spChg chg="mod">
          <ac:chgData name="Thomas Stensitzki" userId="75cafe6b-2f2a-469b-85c4-eec3b9c972ba" providerId="ADAL" clId="{99D7AFF6-A17F-4D01-AC7C-AEEF017D3AF1}" dt="2019-08-31T15:21:43.910" v="148" actId="790"/>
          <ac:spMkLst>
            <pc:docMk/>
            <pc:sldMk cId="3751265566" sldId="360"/>
            <ac:spMk id="28" creationId="{8DA6A186-CA9A-4F9B-AD0B-D2699A09BAFB}"/>
          </ac:spMkLst>
        </pc:spChg>
        <pc:spChg chg="mod">
          <ac:chgData name="Thomas Stensitzki" userId="75cafe6b-2f2a-469b-85c4-eec3b9c972ba" providerId="ADAL" clId="{99D7AFF6-A17F-4D01-AC7C-AEEF017D3AF1}" dt="2019-08-31T15:21:43.911" v="149" actId="790"/>
          <ac:spMkLst>
            <pc:docMk/>
            <pc:sldMk cId="3751265566" sldId="360"/>
            <ac:spMk id="33" creationId="{CEED3336-8905-4A13-A476-E9800189ABF6}"/>
          </ac:spMkLst>
        </pc:spChg>
        <pc:spChg chg="mod">
          <ac:chgData name="Thomas Stensitzki" userId="75cafe6b-2f2a-469b-85c4-eec3b9c972ba" providerId="ADAL" clId="{99D7AFF6-A17F-4D01-AC7C-AEEF017D3AF1}" dt="2019-08-31T15:21:43.898" v="141" actId="790"/>
          <ac:spMkLst>
            <pc:docMk/>
            <pc:sldMk cId="3751265566" sldId="360"/>
            <ac:spMk id="38" creationId="{A884B5DC-0D89-46EA-93F0-5396A1CAF7D2}"/>
          </ac:spMkLst>
        </pc:sp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3337703176" sldId="361"/>
        </pc:sldMkLst>
        <pc:spChg chg="mod">
          <ac:chgData name="Thomas Stensitzki" userId="75cafe6b-2f2a-469b-85c4-eec3b9c972ba" providerId="ADAL" clId="{99D7AFF6-A17F-4D01-AC7C-AEEF017D3AF1}" dt="2019-08-31T15:21:43.923" v="156" actId="790"/>
          <ac:spMkLst>
            <pc:docMk/>
            <pc:sldMk cId="3337703176" sldId="361"/>
            <ac:spMk id="2" creationId="{85539EEC-3E82-469A-9025-2D01CEA46E7F}"/>
          </ac:spMkLst>
        </pc:spChg>
        <pc:spChg chg="mod">
          <ac:chgData name="Thomas Stensitzki" userId="75cafe6b-2f2a-469b-85c4-eec3b9c972ba" providerId="ADAL" clId="{99D7AFF6-A17F-4D01-AC7C-AEEF017D3AF1}" dt="2019-08-31T15:21:43.934" v="157"/>
          <ac:spMkLst>
            <pc:docMk/>
            <pc:sldMk cId="3337703176" sldId="361"/>
            <ac:spMk id="3" creationId="{58037D30-C19C-4DB3-8B3F-E569824664A2}"/>
          </ac:spMkLst>
        </pc:spChg>
      </pc:sldChg>
      <pc:sldChg chg="addSp modSp modTransition modAnim modNotes modNotesTx">
        <pc:chgData name="Thomas Stensitzki" userId="75cafe6b-2f2a-469b-85c4-eec3b9c972ba" providerId="ADAL" clId="{99D7AFF6-A17F-4D01-AC7C-AEEF017D3AF1}" dt="2019-10-07T08:30:57.085" v="11028"/>
        <pc:sldMkLst>
          <pc:docMk/>
          <pc:sldMk cId="3810707548" sldId="362"/>
        </pc:sldMkLst>
        <pc:spChg chg="mod">
          <ac:chgData name="Thomas Stensitzki" userId="75cafe6b-2f2a-469b-85c4-eec3b9c972ba" providerId="ADAL" clId="{99D7AFF6-A17F-4D01-AC7C-AEEF017D3AF1}" dt="2019-10-04T09:59:20.308" v="10568" actId="242"/>
          <ac:spMkLst>
            <pc:docMk/>
            <pc:sldMk cId="3810707548" sldId="362"/>
            <ac:spMk id="2" creationId="{1E16CF48-6724-4505-B01A-DCE04C520EB3}"/>
          </ac:spMkLst>
        </pc:spChg>
        <pc:spChg chg="mod">
          <ac:chgData name="Thomas Stensitzki" userId="75cafe6b-2f2a-469b-85c4-eec3b9c972ba" providerId="ADAL" clId="{99D7AFF6-A17F-4D01-AC7C-AEEF017D3AF1}" dt="2019-09-13T13:15:08.287" v="8133" actId="20577"/>
          <ac:spMkLst>
            <pc:docMk/>
            <pc:sldMk cId="3810707548" sldId="362"/>
            <ac:spMk id="3" creationId="{1E3F3418-71C8-43F4-9094-09E699882593}"/>
          </ac:spMkLst>
        </pc:spChg>
        <pc:spChg chg="add mod">
          <ac:chgData name="Thomas Stensitzki" userId="75cafe6b-2f2a-469b-85c4-eec3b9c972ba" providerId="ADAL" clId="{99D7AFF6-A17F-4D01-AC7C-AEEF017D3AF1}" dt="2019-10-04T10:05:03.834" v="10604" actId="164"/>
          <ac:spMkLst>
            <pc:docMk/>
            <pc:sldMk cId="3810707548" sldId="362"/>
            <ac:spMk id="4" creationId="{BCD94776-C763-4236-B2E2-99557A17AB12}"/>
          </ac:spMkLst>
        </pc:spChg>
        <pc:grpChg chg="add mod">
          <ac:chgData name="Thomas Stensitzki" userId="75cafe6b-2f2a-469b-85c4-eec3b9c972ba" providerId="ADAL" clId="{99D7AFF6-A17F-4D01-AC7C-AEEF017D3AF1}" dt="2019-10-04T10:05:48.688" v="10608" actId="1076"/>
          <ac:grpSpMkLst>
            <pc:docMk/>
            <pc:sldMk cId="3810707548" sldId="362"/>
            <ac:grpSpMk id="7" creationId="{D4E2E8E2-2451-4888-832E-3BD34B188655}"/>
          </ac:grpSpMkLst>
        </pc:grpChg>
        <pc:picChg chg="add mod">
          <ac:chgData name="Thomas Stensitzki" userId="75cafe6b-2f2a-469b-85c4-eec3b9c972ba" providerId="ADAL" clId="{99D7AFF6-A17F-4D01-AC7C-AEEF017D3AF1}" dt="2019-10-04T10:05:03.834" v="10604" actId="164"/>
          <ac:picMkLst>
            <pc:docMk/>
            <pc:sldMk cId="3810707548" sldId="362"/>
            <ac:picMk id="6" creationId="{51FDF370-D913-4AA9-A582-CA1F7CA841A7}"/>
          </ac:picMkLst>
        </pc:picChg>
      </pc:sldChg>
      <pc:sldChg chg="modSp del modNotes">
        <pc:chgData name="Thomas Stensitzki" userId="75cafe6b-2f2a-469b-85c4-eec3b9c972ba" providerId="ADAL" clId="{99D7AFF6-A17F-4D01-AC7C-AEEF017D3AF1}" dt="2019-08-31T15:46:46.942" v="525" actId="47"/>
        <pc:sldMkLst>
          <pc:docMk/>
          <pc:sldMk cId="2360917181" sldId="363"/>
        </pc:sldMkLst>
        <pc:spChg chg="mod">
          <ac:chgData name="Thomas Stensitzki" userId="75cafe6b-2f2a-469b-85c4-eec3b9c972ba" providerId="ADAL" clId="{99D7AFF6-A17F-4D01-AC7C-AEEF017D3AF1}" dt="2019-08-31T15:21:43.868" v="125" actId="790"/>
          <ac:spMkLst>
            <pc:docMk/>
            <pc:sldMk cId="2360917181" sldId="363"/>
            <ac:spMk id="2" creationId="{F13948C3-1C74-44D9-BCFE-FBA2CA220C8F}"/>
          </ac:spMkLst>
        </pc:spChg>
      </pc:sldChg>
      <pc:sldChg chg="addSp delSp modSp modTransition addCm delCm modCm modNotes">
        <pc:chgData name="Thomas Stensitzki" userId="75cafe6b-2f2a-469b-85c4-eec3b9c972ba" providerId="ADAL" clId="{99D7AFF6-A17F-4D01-AC7C-AEEF017D3AF1}" dt="2019-10-08T06:25:18.345" v="11075"/>
        <pc:sldMkLst>
          <pc:docMk/>
          <pc:sldMk cId="2257762376" sldId="364"/>
        </pc:sldMkLst>
        <pc:spChg chg="mod">
          <ac:chgData name="Thomas Stensitzki" userId="75cafe6b-2f2a-469b-85c4-eec3b9c972ba" providerId="ADAL" clId="{99D7AFF6-A17F-4D01-AC7C-AEEF017D3AF1}" dt="2019-08-31T15:21:43.980" v="170" actId="790"/>
          <ac:spMkLst>
            <pc:docMk/>
            <pc:sldMk cId="2257762376" sldId="364"/>
            <ac:spMk id="6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10-08T06:25:18.345" v="11075"/>
          <ac:spMkLst>
            <pc:docMk/>
            <pc:sldMk cId="2257762376" sldId="364"/>
            <ac:spMk id="7" creationId="{00000000-0000-0000-0000-000000000000}"/>
          </ac:spMkLst>
        </pc:spChg>
        <pc:picChg chg="add del mod">
          <ac:chgData name="Thomas Stensitzki" userId="75cafe6b-2f2a-469b-85c4-eec3b9c972ba" providerId="ADAL" clId="{99D7AFF6-A17F-4D01-AC7C-AEEF017D3AF1}" dt="2019-08-31T15:59:59.363" v="622" actId="478"/>
          <ac:picMkLst>
            <pc:docMk/>
            <pc:sldMk cId="2257762376" sldId="364"/>
            <ac:picMk id="2" creationId="{E290979A-05B0-4253-8A2B-93E3ED26307F}"/>
          </ac:picMkLst>
        </pc:picChg>
        <pc:picChg chg="add del mod">
          <ac:chgData name="Thomas Stensitzki" userId="75cafe6b-2f2a-469b-85c4-eec3b9c972ba" providerId="ADAL" clId="{99D7AFF6-A17F-4D01-AC7C-AEEF017D3AF1}" dt="2019-10-05T12:12:29.088" v="10941" actId="478"/>
          <ac:picMkLst>
            <pc:docMk/>
            <pc:sldMk cId="2257762376" sldId="364"/>
            <ac:picMk id="3" creationId="{71075D1B-FF69-40F3-9C30-FFF6DE870C37}"/>
          </ac:picMkLst>
        </pc:picChg>
        <pc:picChg chg="mod">
          <ac:chgData name="Thomas Stensitzki" userId="75cafe6b-2f2a-469b-85c4-eec3b9c972ba" providerId="ADAL" clId="{99D7AFF6-A17F-4D01-AC7C-AEEF017D3AF1}" dt="2019-08-31T15:49:09.639" v="536" actId="14100"/>
          <ac:picMkLst>
            <pc:docMk/>
            <pc:sldMk cId="2257762376" sldId="364"/>
            <ac:picMk id="5" creationId="{1ED8570E-ED9D-447D-8F50-F7C75B0F9FC6}"/>
          </ac:picMkLst>
        </pc:picChg>
        <pc:picChg chg="add mod">
          <ac:chgData name="Thomas Stensitzki" userId="75cafe6b-2f2a-469b-85c4-eec3b9c972ba" providerId="ADAL" clId="{99D7AFF6-A17F-4D01-AC7C-AEEF017D3AF1}" dt="2019-10-05T12:14:31.945" v="10974" actId="14100"/>
          <ac:picMkLst>
            <pc:docMk/>
            <pc:sldMk cId="2257762376" sldId="364"/>
            <ac:picMk id="8" creationId="{05D02FBB-0720-4FB1-8ABC-E4F8DD2E7439}"/>
          </ac:picMkLst>
        </pc:picChg>
        <pc:picChg chg="add mod">
          <ac:chgData name="Thomas Stensitzki" userId="75cafe6b-2f2a-469b-85c4-eec3b9c972ba" providerId="ADAL" clId="{99D7AFF6-A17F-4D01-AC7C-AEEF017D3AF1}" dt="2019-10-05T12:14:10.795" v="10973" actId="1036"/>
          <ac:picMkLst>
            <pc:docMk/>
            <pc:sldMk cId="2257762376" sldId="364"/>
            <ac:picMk id="9" creationId="{EB4B3D1E-76C2-4A20-9F08-43940C5F51E3}"/>
          </ac:picMkLst>
        </pc:picChg>
      </pc:sldChg>
      <pc:sldChg chg="modSp modTransition modNotes">
        <pc:chgData name="Thomas Stensitzki" userId="75cafe6b-2f2a-469b-85c4-eec3b9c972ba" providerId="ADAL" clId="{99D7AFF6-A17F-4D01-AC7C-AEEF017D3AF1}" dt="2019-09-13T13:15:36.886" v="8134"/>
        <pc:sldMkLst>
          <pc:docMk/>
          <pc:sldMk cId="4209465318" sldId="365"/>
        </pc:sldMkLst>
        <pc:picChg chg="mod">
          <ac:chgData name="Thomas Stensitzki" userId="75cafe6b-2f2a-469b-85c4-eec3b9c972ba" providerId="ADAL" clId="{99D7AFF6-A17F-4D01-AC7C-AEEF017D3AF1}" dt="2019-09-13T13:15:36.886" v="8134"/>
          <ac:picMkLst>
            <pc:docMk/>
            <pc:sldMk cId="4209465318" sldId="365"/>
            <ac:picMk id="5" creationId="{C446CD6B-9ED1-4DA1-9BD9-0EE6FEF1B5F5}"/>
          </ac:picMkLst>
        </pc:picChg>
      </pc:sldChg>
      <pc:sldChg chg="addSp delSp modSp add del">
        <pc:chgData name="Thomas Stensitzki" userId="75cafe6b-2f2a-469b-85c4-eec3b9c972ba" providerId="ADAL" clId="{99D7AFF6-A17F-4D01-AC7C-AEEF017D3AF1}" dt="2019-09-01T11:15:21.378" v="1861" actId="47"/>
        <pc:sldMkLst>
          <pc:docMk/>
          <pc:sldMk cId="4292711444" sldId="366"/>
        </pc:sldMkLst>
        <pc:spChg chg="del">
          <ac:chgData name="Thomas Stensitzki" userId="75cafe6b-2f2a-469b-85c4-eec3b9c972ba" providerId="ADAL" clId="{99D7AFF6-A17F-4D01-AC7C-AEEF017D3AF1}" dt="2019-09-01T07:18:26.213" v="624"/>
          <ac:spMkLst>
            <pc:docMk/>
            <pc:sldMk cId="4292711444" sldId="366"/>
            <ac:spMk id="2" creationId="{6E3B75C8-A748-40FB-B55E-702BC311EA33}"/>
          </ac:spMkLst>
        </pc:spChg>
        <pc:spChg chg="del">
          <ac:chgData name="Thomas Stensitzki" userId="75cafe6b-2f2a-469b-85c4-eec3b9c972ba" providerId="ADAL" clId="{99D7AFF6-A17F-4D01-AC7C-AEEF017D3AF1}" dt="2019-09-01T07:18:26.213" v="624"/>
          <ac:spMkLst>
            <pc:docMk/>
            <pc:sldMk cId="4292711444" sldId="366"/>
            <ac:spMk id="3" creationId="{A876CEA5-60E4-439E-B674-07D650337DD8}"/>
          </ac:spMkLst>
        </pc:spChg>
        <pc:spChg chg="del">
          <ac:chgData name="Thomas Stensitzki" userId="75cafe6b-2f2a-469b-85c4-eec3b9c972ba" providerId="ADAL" clId="{99D7AFF6-A17F-4D01-AC7C-AEEF017D3AF1}" dt="2019-09-01T07:18:26.213" v="624"/>
          <ac:spMkLst>
            <pc:docMk/>
            <pc:sldMk cId="4292711444" sldId="366"/>
            <ac:spMk id="4" creationId="{281400F7-B855-477A-A7EE-DE7207D4FEA1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5" creationId="{DA4AA44A-F767-4937-B1C9-4C4272B9A44B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6" creationId="{6C3BCDF2-DB12-4CE9-8430-2DB1E4B4050A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7" creationId="{83A1E300-4058-4E84-A1ED-13972C380AE6}"/>
          </ac:spMkLst>
        </pc:spChg>
        <pc:spChg chg="add mod">
          <ac:chgData name="Thomas Stensitzki" userId="75cafe6b-2f2a-469b-85c4-eec3b9c972ba" providerId="ADAL" clId="{99D7AFF6-A17F-4D01-AC7C-AEEF017D3AF1}" dt="2019-09-01T07:19:50.819" v="631" actId="6549"/>
          <ac:spMkLst>
            <pc:docMk/>
            <pc:sldMk cId="4292711444" sldId="366"/>
            <ac:spMk id="8" creationId="{8443010F-3056-4ACA-900C-B1F815F10389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9" creationId="{2CB6E66E-F5D5-4D9B-A6B6-D0ABC09E6D44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0" creationId="{8D3F9CD6-9BE7-4C26-8673-A4B852C4D385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1" creationId="{BD515C03-A131-45FA-A81A-B29A4A91B3C6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2" creationId="{83D33F51-7FDF-43BA-BE99-56E203F99716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3" creationId="{B5BD47C0-5074-4939-813B-4F55E8ECBF4D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4" creationId="{E8EC09CB-DDE2-481E-B311-CC7FCF0645B6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5" creationId="{7D12D226-4F95-4BFE-B0E4-F7E78D96F0FA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6" creationId="{C910532E-C205-44BE-9AF2-E7A75569A223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7" creationId="{2403B3BE-EF87-4039-98BB-FB9CE0B1F4BE}"/>
          </ac:spMkLst>
        </pc:spChg>
        <pc:spChg chg="add mod">
          <ac:chgData name="Thomas Stensitzki" userId="75cafe6b-2f2a-469b-85c4-eec3b9c972ba" providerId="ADAL" clId="{99D7AFF6-A17F-4D01-AC7C-AEEF017D3AF1}" dt="2019-09-01T07:19:20.694" v="627" actId="164"/>
          <ac:spMkLst>
            <pc:docMk/>
            <pc:sldMk cId="4292711444" sldId="366"/>
            <ac:spMk id="18" creationId="{07AE3319-58CE-4FAA-876F-066873C7E0CE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0" creationId="{AC136EDB-17BD-4F1A-AE51-27554789F0AA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1" creationId="{6DB20573-281D-44DF-92F1-54EEA44B3E04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2" creationId="{8F750947-2349-427E-BD43-7F45E80FF415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3" creationId="{1F9E9A54-9998-489C-AEB8-EA0D37CC1AEF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4" creationId="{B8937C22-7B2E-4C54-8857-2311C3599AE9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5" creationId="{71DBDC4D-61AD-4979-ADC1-2BECE414E39D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6" creationId="{3D098B0C-84EC-4E2C-B9A8-6AE6011E12B3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7" creationId="{971E8760-30EF-49F9-B27B-6F5215F715AD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8" creationId="{C4C37BC8-0D14-4C3C-8D08-1D61DDAB5F85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29" creationId="{87D6821E-5345-497C-A17A-008EBC995161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30" creationId="{F820C20E-B4FC-439C-88FE-A60D0D9FB14D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31" creationId="{93960079-03AA-411B-AFE8-BB87D1248304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32" creationId="{6AB7A452-37B3-4760-8717-2EB9E7C2CBD5}"/>
          </ac:spMkLst>
        </pc:spChg>
        <pc:spChg chg="add mod">
          <ac:chgData name="Thomas Stensitzki" userId="75cafe6b-2f2a-469b-85c4-eec3b9c972ba" providerId="ADAL" clId="{99D7AFF6-A17F-4D01-AC7C-AEEF017D3AF1}" dt="2019-09-01T07:20:03.158" v="634" actId="1076"/>
          <ac:spMkLst>
            <pc:docMk/>
            <pc:sldMk cId="4292711444" sldId="366"/>
            <ac:spMk id="33" creationId="{7A2FCEAA-6664-4100-92FC-D48FD9EBDC0B}"/>
          </ac:spMkLst>
        </pc:spChg>
        <pc:grpChg chg="add del mod">
          <ac:chgData name="Thomas Stensitzki" userId="75cafe6b-2f2a-469b-85c4-eec3b9c972ba" providerId="ADAL" clId="{99D7AFF6-A17F-4D01-AC7C-AEEF017D3AF1}" dt="2019-09-01T07:19:53.159" v="632" actId="478"/>
          <ac:grpSpMkLst>
            <pc:docMk/>
            <pc:sldMk cId="4292711444" sldId="366"/>
            <ac:grpSpMk id="19" creationId="{AB401E21-2D71-4B1F-84BD-FF5D7719405D}"/>
          </ac:grpSpMkLst>
        </pc:grpChg>
      </pc:sldChg>
      <pc:sldChg chg="addSp delSp modSp add mod modTransition setBg modAnim">
        <pc:chgData name="Thomas Stensitzki" userId="75cafe6b-2f2a-469b-85c4-eec3b9c972ba" providerId="ADAL" clId="{99D7AFF6-A17F-4D01-AC7C-AEEF017D3AF1}" dt="2019-10-05T12:07:50.010" v="10860"/>
        <pc:sldMkLst>
          <pc:docMk/>
          <pc:sldMk cId="1307500447" sldId="367"/>
        </pc:sldMkLst>
        <pc:spChg chg="add del mod">
          <ac:chgData name="Thomas Stensitzki" userId="75cafe6b-2f2a-469b-85c4-eec3b9c972ba" providerId="ADAL" clId="{99D7AFF6-A17F-4D01-AC7C-AEEF017D3AF1}" dt="2019-09-01T11:05:53.276" v="1739" actId="478"/>
          <ac:spMkLst>
            <pc:docMk/>
            <pc:sldMk cId="1307500447" sldId="367"/>
            <ac:spMk id="3" creationId="{1C378F5A-421F-4857-A501-0528D9CB1B81}"/>
          </ac:spMkLst>
        </pc:spChg>
        <pc:spChg chg="add del mod">
          <ac:chgData name="Thomas Stensitzki" userId="75cafe6b-2f2a-469b-85c4-eec3b9c972ba" providerId="ADAL" clId="{99D7AFF6-A17F-4D01-AC7C-AEEF017D3AF1}" dt="2019-09-01T11:07:37.502" v="1750"/>
          <ac:spMkLst>
            <pc:docMk/>
            <pc:sldMk cId="1307500447" sldId="367"/>
            <ac:spMk id="4" creationId="{02B35D7A-FD55-483B-8667-FFC4195DFDD6}"/>
          </ac:spMkLst>
        </pc:spChg>
        <pc:spChg chg="add del">
          <ac:chgData name="Thomas Stensitzki" userId="75cafe6b-2f2a-469b-85c4-eec3b9c972ba" providerId="ADAL" clId="{99D7AFF6-A17F-4D01-AC7C-AEEF017D3AF1}" dt="2019-09-01T11:08:17.664" v="1755" actId="26606"/>
          <ac:spMkLst>
            <pc:docMk/>
            <pc:sldMk cId="1307500447" sldId="367"/>
            <ac:spMk id="5" creationId="{156189E5-8A3E-4CFD-B71B-CCD0F8495E56}"/>
          </ac:spMkLst>
        </pc:spChg>
        <pc:spChg chg="add mod">
          <ac:chgData name="Thomas Stensitzki" userId="75cafe6b-2f2a-469b-85c4-eec3b9c972ba" providerId="ADAL" clId="{99D7AFF6-A17F-4D01-AC7C-AEEF017D3AF1}" dt="2019-09-13T12:50:16.781" v="7580" actId="164"/>
          <ac:spMkLst>
            <pc:docMk/>
            <pc:sldMk cId="1307500447" sldId="367"/>
            <ac:spMk id="6" creationId="{555C886C-41F8-45D4-A53F-69A70E869235}"/>
          </ac:spMkLst>
        </pc:spChg>
        <pc:spChg chg="add del">
          <ac:chgData name="Thomas Stensitzki" userId="75cafe6b-2f2a-469b-85c4-eec3b9c972ba" providerId="ADAL" clId="{99D7AFF6-A17F-4D01-AC7C-AEEF017D3AF1}" dt="2019-09-01T11:08:17.664" v="1755" actId="26606"/>
          <ac:spMkLst>
            <pc:docMk/>
            <pc:sldMk cId="1307500447" sldId="367"/>
            <ac:spMk id="7" creationId="{BE95D989-81FA-4BAD-9AD5-E46CEDA91B36}"/>
          </ac:spMkLst>
        </pc:spChg>
        <pc:spChg chg="add mod">
          <ac:chgData name="Thomas Stensitzki" userId="75cafe6b-2f2a-469b-85c4-eec3b9c972ba" providerId="ADAL" clId="{99D7AFF6-A17F-4D01-AC7C-AEEF017D3AF1}" dt="2019-09-13T12:50:16.781" v="7580" actId="164"/>
          <ac:spMkLst>
            <pc:docMk/>
            <pc:sldMk cId="1307500447" sldId="367"/>
            <ac:spMk id="8" creationId="{883FA804-C7EA-4526-81F1-3FE664DEFD3D}"/>
          </ac:spMkLst>
        </pc:spChg>
        <pc:spChg chg="add del">
          <ac:chgData name="Thomas Stensitzki" userId="75cafe6b-2f2a-469b-85c4-eec3b9c972ba" providerId="ADAL" clId="{99D7AFF6-A17F-4D01-AC7C-AEEF017D3AF1}" dt="2019-09-01T11:07:22.263" v="1749" actId="26606"/>
          <ac:spMkLst>
            <pc:docMk/>
            <pc:sldMk cId="1307500447" sldId="367"/>
            <ac:spMk id="9" creationId="{46C2E80F-49A6-4372-B103-219D417A55ED}"/>
          </ac:spMkLst>
        </pc:spChg>
        <pc:spChg chg="add mod">
          <ac:chgData name="Thomas Stensitzki" userId="75cafe6b-2f2a-469b-85c4-eec3b9c972ba" providerId="ADAL" clId="{99D7AFF6-A17F-4D01-AC7C-AEEF017D3AF1}" dt="2019-09-01T11:13:08.512" v="1850" actId="14100"/>
          <ac:spMkLst>
            <pc:docMk/>
            <pc:sldMk cId="1307500447" sldId="367"/>
            <ac:spMk id="10" creationId="{C6AF4803-73C5-400F-B5EA-CC3D1884FCE8}"/>
          </ac:spMkLst>
        </pc:spChg>
        <pc:spChg chg="add mod">
          <ac:chgData name="Thomas Stensitzki" userId="75cafe6b-2f2a-469b-85c4-eec3b9c972ba" providerId="ADAL" clId="{99D7AFF6-A17F-4D01-AC7C-AEEF017D3AF1}" dt="2019-09-01T11:12:53.666" v="1847" actId="14100"/>
          <ac:spMkLst>
            <pc:docMk/>
            <pc:sldMk cId="1307500447" sldId="367"/>
            <ac:spMk id="11" creationId="{761E75F7-CF43-46A0-BAE0-CA79E47B3550}"/>
          </ac:spMkLst>
        </pc:spChg>
        <pc:spChg chg="add mod">
          <ac:chgData name="Thomas Stensitzki" userId="75cafe6b-2f2a-469b-85c4-eec3b9c972ba" providerId="ADAL" clId="{99D7AFF6-A17F-4D01-AC7C-AEEF017D3AF1}" dt="2019-10-05T11:58:51.886" v="10752" actId="14100"/>
          <ac:spMkLst>
            <pc:docMk/>
            <pc:sldMk cId="1307500447" sldId="367"/>
            <ac:spMk id="12" creationId="{BA309220-63EE-4DE8-B535-DA2F06CE6169}"/>
          </ac:spMkLst>
        </pc:spChg>
        <pc:spChg chg="add mod">
          <ac:chgData name="Thomas Stensitzki" userId="75cafe6b-2f2a-469b-85c4-eec3b9c972ba" providerId="ADAL" clId="{99D7AFF6-A17F-4D01-AC7C-AEEF017D3AF1}" dt="2019-10-05T12:04:31.841" v="10851" actId="255"/>
          <ac:spMkLst>
            <pc:docMk/>
            <pc:sldMk cId="1307500447" sldId="367"/>
            <ac:spMk id="14" creationId="{974DF02D-A8B2-4A6F-8B4E-A8C80259CB2C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0" creationId="{AC136EDB-17BD-4F1A-AE51-27554789F0AA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1" creationId="{6DB20573-281D-44DF-92F1-54EEA44B3E04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2" creationId="{8F750947-2349-427E-BD43-7F45E80FF415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3" creationId="{1F9E9A54-9998-489C-AEB8-EA0D37CC1AEF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4" creationId="{B8937C22-7B2E-4C54-8857-2311C3599AE9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5" creationId="{71DBDC4D-61AD-4979-ADC1-2BECE414E39D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6" creationId="{3D098B0C-84EC-4E2C-B9A8-6AE6011E12B3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7" creationId="{971E8760-30EF-49F9-B27B-6F5215F715AD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8" creationId="{C4C37BC8-0D14-4C3C-8D08-1D61DDAB5F85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29" creationId="{87D6821E-5345-497C-A17A-008EBC995161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30" creationId="{F820C20E-B4FC-439C-88FE-A60D0D9FB14D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31" creationId="{93960079-03AA-411B-AFE8-BB87D1248304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32" creationId="{6AB7A452-37B3-4760-8717-2EB9E7C2CBD5}"/>
          </ac:spMkLst>
        </pc:spChg>
        <pc:spChg chg="del">
          <ac:chgData name="Thomas Stensitzki" userId="75cafe6b-2f2a-469b-85c4-eec3b9c972ba" providerId="ADAL" clId="{99D7AFF6-A17F-4D01-AC7C-AEEF017D3AF1}" dt="2019-09-01T07:21:29.653" v="636" actId="478"/>
          <ac:spMkLst>
            <pc:docMk/>
            <pc:sldMk cId="1307500447" sldId="367"/>
            <ac:spMk id="33" creationId="{7A2FCEAA-6664-4100-92FC-D48FD9EBDC0B}"/>
          </ac:spMkLst>
        </pc:spChg>
        <pc:grpChg chg="add mod">
          <ac:chgData name="Thomas Stensitzki" userId="75cafe6b-2f2a-469b-85c4-eec3b9c972ba" providerId="ADAL" clId="{99D7AFF6-A17F-4D01-AC7C-AEEF017D3AF1}" dt="2019-09-13T12:50:16.781" v="7580" actId="164"/>
          <ac:grpSpMkLst>
            <pc:docMk/>
            <pc:sldMk cId="1307500447" sldId="367"/>
            <ac:grpSpMk id="3" creationId="{00B34740-F7D2-4535-B54F-D4D4E195C0F8}"/>
          </ac:grpSpMkLst>
        </pc:grpChg>
        <pc:graphicFrameChg chg="add mod ord modGraphic">
          <ac:chgData name="Thomas Stensitzki" userId="75cafe6b-2f2a-469b-85c4-eec3b9c972ba" providerId="ADAL" clId="{99D7AFF6-A17F-4D01-AC7C-AEEF017D3AF1}" dt="2019-09-01T11:09:16.423" v="1761" actId="14100"/>
          <ac:graphicFrameMkLst>
            <pc:docMk/>
            <pc:sldMk cId="1307500447" sldId="367"/>
            <ac:graphicFrameMk id="2" creationId="{48B827CE-94C7-47A5-B159-B5F70E41C4A3}"/>
          </ac:graphicFrameMkLst>
        </pc:graphicFrameChg>
        <pc:picChg chg="add mod">
          <ac:chgData name="Thomas Stensitzki" userId="75cafe6b-2f2a-469b-85c4-eec3b9c972ba" providerId="ADAL" clId="{99D7AFF6-A17F-4D01-AC7C-AEEF017D3AF1}" dt="2019-10-05T12:04:42.651" v="10853" actId="1076"/>
          <ac:picMkLst>
            <pc:docMk/>
            <pc:sldMk cId="1307500447" sldId="367"/>
            <ac:picMk id="4" creationId="{E5E25711-1F83-4D42-8883-9AEC4AEBF8B8}"/>
          </ac:picMkLst>
        </pc:picChg>
        <pc:picChg chg="add mod">
          <ac:chgData name="Thomas Stensitzki" userId="75cafe6b-2f2a-469b-85c4-eec3b9c972ba" providerId="ADAL" clId="{99D7AFF6-A17F-4D01-AC7C-AEEF017D3AF1}" dt="2019-09-01T11:15:15.915" v="1860" actId="1076"/>
          <ac:picMkLst>
            <pc:docMk/>
            <pc:sldMk cId="1307500447" sldId="367"/>
            <ac:picMk id="13" creationId="{17FFD832-E5A2-4F47-A2FF-F3A83FA19ABD}"/>
          </ac:picMkLst>
        </pc:picChg>
      </pc:sldChg>
      <pc:sldChg chg="addSp delSp modSp add modTransition modAnim">
        <pc:chgData name="Thomas Stensitzki" userId="75cafe6b-2f2a-469b-85c4-eec3b9c972ba" providerId="ADAL" clId="{99D7AFF6-A17F-4D01-AC7C-AEEF017D3AF1}" dt="2019-10-02T12:13:13.008" v="9644" actId="242"/>
        <pc:sldMkLst>
          <pc:docMk/>
          <pc:sldMk cId="2828606374" sldId="368"/>
        </pc:sldMkLst>
        <pc:spChg chg="del">
          <ac:chgData name="Thomas Stensitzki" userId="75cafe6b-2f2a-469b-85c4-eec3b9c972ba" providerId="ADAL" clId="{99D7AFF6-A17F-4D01-AC7C-AEEF017D3AF1}" dt="2019-09-01T10:44:46.444" v="1211"/>
          <ac:spMkLst>
            <pc:docMk/>
            <pc:sldMk cId="2828606374" sldId="368"/>
            <ac:spMk id="2" creationId="{B7465F74-7059-43D2-A40C-27AC64611106}"/>
          </ac:spMkLst>
        </pc:spChg>
        <pc:spChg chg="del">
          <ac:chgData name="Thomas Stensitzki" userId="75cafe6b-2f2a-469b-85c4-eec3b9c972ba" providerId="ADAL" clId="{99D7AFF6-A17F-4D01-AC7C-AEEF017D3AF1}" dt="2019-09-01T10:44:46.444" v="1211"/>
          <ac:spMkLst>
            <pc:docMk/>
            <pc:sldMk cId="2828606374" sldId="368"/>
            <ac:spMk id="3" creationId="{AC886B3B-330F-4106-8AFF-DCB9E1B719F9}"/>
          </ac:spMkLst>
        </pc:spChg>
        <pc:spChg chg="del">
          <ac:chgData name="Thomas Stensitzki" userId="75cafe6b-2f2a-469b-85c4-eec3b9c972ba" providerId="ADAL" clId="{99D7AFF6-A17F-4D01-AC7C-AEEF017D3AF1}" dt="2019-09-01T10:44:46.444" v="1211"/>
          <ac:spMkLst>
            <pc:docMk/>
            <pc:sldMk cId="2828606374" sldId="368"/>
            <ac:spMk id="4" creationId="{D41AD7B5-D8F3-41DF-8756-F55506B48B70}"/>
          </ac:spMkLst>
        </pc:spChg>
        <pc:spChg chg="add mod">
          <ac:chgData name="Thomas Stensitzki" userId="75cafe6b-2f2a-469b-85c4-eec3b9c972ba" providerId="ADAL" clId="{99D7AFF6-A17F-4D01-AC7C-AEEF017D3AF1}" dt="2019-10-02T12:13:13.008" v="9644" actId="242"/>
          <ac:spMkLst>
            <pc:docMk/>
            <pc:sldMk cId="2828606374" sldId="368"/>
            <ac:spMk id="5" creationId="{3A01FCD9-D2CC-455A-8309-2BC94585E7B0}"/>
          </ac:spMkLst>
        </pc:spChg>
        <pc:spChg chg="add mod">
          <ac:chgData name="Thomas Stensitzki" userId="75cafe6b-2f2a-469b-85c4-eec3b9c972ba" providerId="ADAL" clId="{99D7AFF6-A17F-4D01-AC7C-AEEF017D3AF1}" dt="2019-10-02T11:52:16.822" v="8789" actId="20577"/>
          <ac:spMkLst>
            <pc:docMk/>
            <pc:sldMk cId="2828606374" sldId="368"/>
            <ac:spMk id="6" creationId="{7BEFCDB3-2AD1-451C-8F06-8E080F8272B7}"/>
          </ac:spMkLst>
        </pc:spChg>
      </pc:sldChg>
      <pc:sldChg chg="add del">
        <pc:chgData name="Thomas Stensitzki" userId="75cafe6b-2f2a-469b-85c4-eec3b9c972ba" providerId="ADAL" clId="{99D7AFF6-A17F-4D01-AC7C-AEEF017D3AF1}" dt="2019-09-01T10:46:42.997" v="1310" actId="47"/>
        <pc:sldMkLst>
          <pc:docMk/>
          <pc:sldMk cId="963905546" sldId="369"/>
        </pc:sldMkLst>
      </pc:sldChg>
      <pc:sldChg chg="addSp delSp modSp add del ord modTransition">
        <pc:chgData name="Thomas Stensitzki" userId="75cafe6b-2f2a-469b-85c4-eec3b9c972ba" providerId="ADAL" clId="{99D7AFF6-A17F-4D01-AC7C-AEEF017D3AF1}" dt="2019-09-10T18:19:25.732" v="7049" actId="2696"/>
        <pc:sldMkLst>
          <pc:docMk/>
          <pc:sldMk cId="3835113762" sldId="370"/>
        </pc:sldMkLst>
        <pc:spChg chg="del">
          <ac:chgData name="Thomas Stensitzki" userId="75cafe6b-2f2a-469b-85c4-eec3b9c972ba" providerId="ADAL" clId="{99D7AFF6-A17F-4D01-AC7C-AEEF017D3AF1}" dt="2019-09-01T10:45:43.734" v="1249"/>
          <ac:spMkLst>
            <pc:docMk/>
            <pc:sldMk cId="3835113762" sldId="370"/>
            <ac:spMk id="2" creationId="{119BA026-CD55-4118-924C-6405520D615F}"/>
          </ac:spMkLst>
        </pc:spChg>
        <pc:spChg chg="del">
          <ac:chgData name="Thomas Stensitzki" userId="75cafe6b-2f2a-469b-85c4-eec3b9c972ba" providerId="ADAL" clId="{99D7AFF6-A17F-4D01-AC7C-AEEF017D3AF1}" dt="2019-09-01T10:45:43.734" v="1249"/>
          <ac:spMkLst>
            <pc:docMk/>
            <pc:sldMk cId="3835113762" sldId="370"/>
            <ac:spMk id="3" creationId="{1CBFB1B0-48CE-4600-AB51-DF7F47E643DB}"/>
          </ac:spMkLst>
        </pc:spChg>
        <pc:spChg chg="del">
          <ac:chgData name="Thomas Stensitzki" userId="75cafe6b-2f2a-469b-85c4-eec3b9c972ba" providerId="ADAL" clId="{99D7AFF6-A17F-4D01-AC7C-AEEF017D3AF1}" dt="2019-09-01T10:45:43.734" v="1249"/>
          <ac:spMkLst>
            <pc:docMk/>
            <pc:sldMk cId="3835113762" sldId="370"/>
            <ac:spMk id="4" creationId="{335107FC-E4AE-4DD7-AEC1-2BFF7E38AF1D}"/>
          </ac:spMkLst>
        </pc:spChg>
        <pc:spChg chg="add mod">
          <ac:chgData name="Thomas Stensitzki" userId="75cafe6b-2f2a-469b-85c4-eec3b9c972ba" providerId="ADAL" clId="{99D7AFF6-A17F-4D01-AC7C-AEEF017D3AF1}" dt="2019-09-01T10:45:49.951" v="1264" actId="20577"/>
          <ac:spMkLst>
            <pc:docMk/>
            <pc:sldMk cId="3835113762" sldId="370"/>
            <ac:spMk id="5" creationId="{2DBE1F19-7860-4191-A220-3C489AD4C6B2}"/>
          </ac:spMkLst>
        </pc:spChg>
        <pc:spChg chg="add mod">
          <ac:chgData name="Thomas Stensitzki" userId="75cafe6b-2f2a-469b-85c4-eec3b9c972ba" providerId="ADAL" clId="{99D7AFF6-A17F-4D01-AC7C-AEEF017D3AF1}" dt="2019-09-01T10:45:43.734" v="1249"/>
          <ac:spMkLst>
            <pc:docMk/>
            <pc:sldMk cId="3835113762" sldId="370"/>
            <ac:spMk id="6" creationId="{0D721538-7015-4943-B32B-9B68D64EE029}"/>
          </ac:spMkLst>
        </pc:spChg>
      </pc:sldChg>
      <pc:sldChg chg="modSp add modTransition modAnim modNotesTx">
        <pc:chgData name="Thomas Stensitzki" userId="75cafe6b-2f2a-469b-85c4-eec3b9c972ba" providerId="ADAL" clId="{99D7AFF6-A17F-4D01-AC7C-AEEF017D3AF1}" dt="2019-10-07T08:28:55.792" v="11001" actId="14100"/>
        <pc:sldMkLst>
          <pc:docMk/>
          <pc:sldMk cId="890046299" sldId="371"/>
        </pc:sldMkLst>
        <pc:spChg chg="mod">
          <ac:chgData name="Thomas Stensitzki" userId="75cafe6b-2f2a-469b-85c4-eec3b9c972ba" providerId="ADAL" clId="{99D7AFF6-A17F-4D01-AC7C-AEEF017D3AF1}" dt="2019-10-04T09:58:36.021" v="10560" actId="242"/>
          <ac:spMkLst>
            <pc:docMk/>
            <pc:sldMk cId="890046299" sldId="371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10-07T08:28:55.792" v="11001" actId="14100"/>
          <ac:spMkLst>
            <pc:docMk/>
            <pc:sldMk cId="890046299" sldId="371"/>
            <ac:spMk id="6" creationId="{7BEFCDB3-2AD1-451C-8F06-8E080F8272B7}"/>
          </ac:spMkLst>
        </pc:spChg>
      </pc:sldChg>
      <pc:sldChg chg="modSp add modTransition modAnim">
        <pc:chgData name="Thomas Stensitzki" userId="75cafe6b-2f2a-469b-85c4-eec3b9c972ba" providerId="ADAL" clId="{99D7AFF6-A17F-4D01-AC7C-AEEF017D3AF1}" dt="2019-10-04T09:58:32.736" v="10559" actId="242"/>
        <pc:sldMkLst>
          <pc:docMk/>
          <pc:sldMk cId="2843185048" sldId="372"/>
        </pc:sldMkLst>
        <pc:spChg chg="mod">
          <ac:chgData name="Thomas Stensitzki" userId="75cafe6b-2f2a-469b-85c4-eec3b9c972ba" providerId="ADAL" clId="{99D7AFF6-A17F-4D01-AC7C-AEEF017D3AF1}" dt="2019-10-04T09:58:32.736" v="10559" actId="242"/>
          <ac:spMkLst>
            <pc:docMk/>
            <pc:sldMk cId="2843185048" sldId="372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05:48.104" v="8009" actId="20577"/>
          <ac:spMkLst>
            <pc:docMk/>
            <pc:sldMk cId="2843185048" sldId="372"/>
            <ac:spMk id="6" creationId="{7BEFCDB3-2AD1-451C-8F06-8E080F8272B7}"/>
          </ac:spMkLst>
        </pc:spChg>
      </pc:sldChg>
      <pc:sldChg chg="modSp add modTransition modAnim modNotesTx">
        <pc:chgData name="Thomas Stensitzki" userId="75cafe6b-2f2a-469b-85c4-eec3b9c972ba" providerId="ADAL" clId="{99D7AFF6-A17F-4D01-AC7C-AEEF017D3AF1}" dt="2019-10-04T09:58:24.162" v="10557" actId="242"/>
        <pc:sldMkLst>
          <pc:docMk/>
          <pc:sldMk cId="3359374130" sldId="373"/>
        </pc:sldMkLst>
        <pc:spChg chg="mod">
          <ac:chgData name="Thomas Stensitzki" userId="75cafe6b-2f2a-469b-85c4-eec3b9c972ba" providerId="ADAL" clId="{99D7AFF6-A17F-4D01-AC7C-AEEF017D3AF1}" dt="2019-10-04T09:58:24.162" v="10557" actId="242"/>
          <ac:spMkLst>
            <pc:docMk/>
            <pc:sldMk cId="3359374130" sldId="373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09:27.371" v="8081" actId="27636"/>
          <ac:spMkLst>
            <pc:docMk/>
            <pc:sldMk cId="3359374130" sldId="373"/>
            <ac:spMk id="6" creationId="{7BEFCDB3-2AD1-451C-8F06-8E080F8272B7}"/>
          </ac:spMkLst>
        </pc:spChg>
      </pc:sldChg>
      <pc:sldChg chg="modSp add modTransition modAnim modNotesTx">
        <pc:chgData name="Thomas Stensitzki" userId="75cafe6b-2f2a-469b-85c4-eec3b9c972ba" providerId="ADAL" clId="{99D7AFF6-A17F-4D01-AC7C-AEEF017D3AF1}" dt="2019-10-04T09:58:28.852" v="10558" actId="242"/>
        <pc:sldMkLst>
          <pc:docMk/>
          <pc:sldMk cId="1038519847" sldId="374"/>
        </pc:sldMkLst>
        <pc:spChg chg="mod">
          <ac:chgData name="Thomas Stensitzki" userId="75cafe6b-2f2a-469b-85c4-eec3b9c972ba" providerId="ADAL" clId="{99D7AFF6-A17F-4D01-AC7C-AEEF017D3AF1}" dt="2019-10-04T09:58:28.852" v="10558" actId="242"/>
          <ac:spMkLst>
            <pc:docMk/>
            <pc:sldMk cId="1038519847" sldId="374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07:49.196" v="8034" actId="113"/>
          <ac:spMkLst>
            <pc:docMk/>
            <pc:sldMk cId="1038519847" sldId="374"/>
            <ac:spMk id="6" creationId="{7BEFCDB3-2AD1-451C-8F06-8E080F8272B7}"/>
          </ac:spMkLst>
        </pc:spChg>
      </pc:sldChg>
      <pc:sldChg chg="modSp add modTransition modAnim">
        <pc:chgData name="Thomas Stensitzki" userId="75cafe6b-2f2a-469b-85c4-eec3b9c972ba" providerId="ADAL" clId="{99D7AFF6-A17F-4D01-AC7C-AEEF017D3AF1}" dt="2019-10-04T09:58:18.972" v="10556" actId="242"/>
        <pc:sldMkLst>
          <pc:docMk/>
          <pc:sldMk cId="3777630191" sldId="375"/>
        </pc:sldMkLst>
        <pc:spChg chg="mod">
          <ac:chgData name="Thomas Stensitzki" userId="75cafe6b-2f2a-469b-85c4-eec3b9c972ba" providerId="ADAL" clId="{99D7AFF6-A17F-4D01-AC7C-AEEF017D3AF1}" dt="2019-10-04T09:58:18.972" v="10556" actId="242"/>
          <ac:spMkLst>
            <pc:docMk/>
            <pc:sldMk cId="3777630191" sldId="375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10:29.968" v="8086" actId="113"/>
          <ac:spMkLst>
            <pc:docMk/>
            <pc:sldMk cId="3777630191" sldId="375"/>
            <ac:spMk id="6" creationId="{7BEFCDB3-2AD1-451C-8F06-8E080F8272B7}"/>
          </ac:spMkLst>
        </pc:spChg>
      </pc:sldChg>
      <pc:sldChg chg="delSp modSp add modTransition modAnim modNotesTx">
        <pc:chgData name="Thomas Stensitzki" userId="75cafe6b-2f2a-469b-85c4-eec3b9c972ba" providerId="ADAL" clId="{99D7AFF6-A17F-4D01-AC7C-AEEF017D3AF1}" dt="2019-10-04T09:58:46.361" v="10563" actId="242"/>
        <pc:sldMkLst>
          <pc:docMk/>
          <pc:sldMk cId="2990968473" sldId="376"/>
        </pc:sldMkLst>
        <pc:spChg chg="del">
          <ac:chgData name="Thomas Stensitzki" userId="75cafe6b-2f2a-469b-85c4-eec3b9c972ba" providerId="ADAL" clId="{99D7AFF6-A17F-4D01-AC7C-AEEF017D3AF1}" dt="2019-09-01T10:58:01.909" v="1414" actId="478"/>
          <ac:spMkLst>
            <pc:docMk/>
            <pc:sldMk cId="2990968473" sldId="376"/>
            <ac:spMk id="2" creationId="{8C5963CD-863C-4359-B1F2-C3A23D379428}"/>
          </ac:spMkLst>
        </pc:spChg>
        <pc:spChg chg="mod">
          <ac:chgData name="Thomas Stensitzki" userId="75cafe6b-2f2a-469b-85c4-eec3b9c972ba" providerId="ADAL" clId="{99D7AFF6-A17F-4D01-AC7C-AEEF017D3AF1}" dt="2019-10-04T09:58:46.361" v="10563" actId="242"/>
          <ac:spMkLst>
            <pc:docMk/>
            <pc:sldMk cId="2990968473" sldId="376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11:28.378" v="8090" actId="113"/>
          <ac:spMkLst>
            <pc:docMk/>
            <pc:sldMk cId="2990968473" sldId="376"/>
            <ac:spMk id="6" creationId="{7BEFCDB3-2AD1-451C-8F06-8E080F8272B7}"/>
          </ac:spMkLst>
        </pc:spChg>
      </pc:sldChg>
      <pc:sldChg chg="delSp modSp add modTransition modAnim">
        <pc:chgData name="Thomas Stensitzki" userId="75cafe6b-2f2a-469b-85c4-eec3b9c972ba" providerId="ADAL" clId="{99D7AFF6-A17F-4D01-AC7C-AEEF017D3AF1}" dt="2019-10-04T09:58:43.275" v="10562" actId="242"/>
        <pc:sldMkLst>
          <pc:docMk/>
          <pc:sldMk cId="394600965" sldId="377"/>
        </pc:sldMkLst>
        <pc:spChg chg="del">
          <ac:chgData name="Thomas Stensitzki" userId="75cafe6b-2f2a-469b-85c4-eec3b9c972ba" providerId="ADAL" clId="{99D7AFF6-A17F-4D01-AC7C-AEEF017D3AF1}" dt="2019-09-01T10:58:06.978" v="1415" actId="478"/>
          <ac:spMkLst>
            <pc:docMk/>
            <pc:sldMk cId="394600965" sldId="377"/>
            <ac:spMk id="2" creationId="{8C5963CD-863C-4359-B1F2-C3A23D379428}"/>
          </ac:spMkLst>
        </pc:spChg>
        <pc:spChg chg="mod">
          <ac:chgData name="Thomas Stensitzki" userId="75cafe6b-2f2a-469b-85c4-eec3b9c972ba" providerId="ADAL" clId="{99D7AFF6-A17F-4D01-AC7C-AEEF017D3AF1}" dt="2019-10-04T09:58:43.275" v="10562" actId="242"/>
          <ac:spMkLst>
            <pc:docMk/>
            <pc:sldMk cId="394600965" sldId="377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0T18:11:45.287" v="6417" actId="27636"/>
          <ac:spMkLst>
            <pc:docMk/>
            <pc:sldMk cId="394600965" sldId="377"/>
            <ac:spMk id="6" creationId="{7BEFCDB3-2AD1-451C-8F06-8E080F8272B7}"/>
          </ac:spMkLst>
        </pc:spChg>
      </pc:sldChg>
      <pc:sldChg chg="addSp delSp modSp add modTransition modAnim addCm delCm modCm modNotesTx">
        <pc:chgData name="Thomas Stensitzki" userId="75cafe6b-2f2a-469b-85c4-eec3b9c972ba" providerId="ADAL" clId="{99D7AFF6-A17F-4D01-AC7C-AEEF017D3AF1}" dt="2019-10-05T12:10:12.900" v="10911" actId="1592"/>
        <pc:sldMkLst>
          <pc:docMk/>
          <pc:sldMk cId="2018827859" sldId="378"/>
        </pc:sldMkLst>
        <pc:spChg chg="del">
          <ac:chgData name="Thomas Stensitzki" userId="75cafe6b-2f2a-469b-85c4-eec3b9c972ba" providerId="ADAL" clId="{99D7AFF6-A17F-4D01-AC7C-AEEF017D3AF1}" dt="2019-09-01T11:18:18.246" v="1863"/>
          <ac:spMkLst>
            <pc:docMk/>
            <pc:sldMk cId="2018827859" sldId="378"/>
            <ac:spMk id="2" creationId="{1B23EED1-CD5B-4F1A-9450-E8DB594139E8}"/>
          </ac:spMkLst>
        </pc:spChg>
        <pc:spChg chg="del">
          <ac:chgData name="Thomas Stensitzki" userId="75cafe6b-2f2a-469b-85c4-eec3b9c972ba" providerId="ADAL" clId="{99D7AFF6-A17F-4D01-AC7C-AEEF017D3AF1}" dt="2019-09-01T11:18:18.246" v="1863"/>
          <ac:spMkLst>
            <pc:docMk/>
            <pc:sldMk cId="2018827859" sldId="378"/>
            <ac:spMk id="3" creationId="{9A4BCF8D-9223-4983-A817-65B3B200E4AC}"/>
          </ac:spMkLst>
        </pc:spChg>
        <pc:spChg chg="del">
          <ac:chgData name="Thomas Stensitzki" userId="75cafe6b-2f2a-469b-85c4-eec3b9c972ba" providerId="ADAL" clId="{99D7AFF6-A17F-4D01-AC7C-AEEF017D3AF1}" dt="2019-09-01T11:18:18.246" v="1863"/>
          <ac:spMkLst>
            <pc:docMk/>
            <pc:sldMk cId="2018827859" sldId="378"/>
            <ac:spMk id="4" creationId="{03EEB59C-2D7D-4DC4-AC22-A4A12D75C43C}"/>
          </ac:spMkLst>
        </pc:spChg>
        <pc:spChg chg="add del mod">
          <ac:chgData name="Thomas Stensitzki" userId="75cafe6b-2f2a-469b-85c4-eec3b9c972ba" providerId="ADAL" clId="{99D7AFF6-A17F-4D01-AC7C-AEEF017D3AF1}" dt="2019-10-04T09:48:08.339" v="9802" actId="478"/>
          <ac:spMkLst>
            <pc:docMk/>
            <pc:sldMk cId="2018827859" sldId="378"/>
            <ac:spMk id="4" creationId="{2AB49218-77B5-477F-AF42-DF520C7F7372}"/>
          </ac:spMkLst>
        </pc:spChg>
        <pc:spChg chg="add del mod">
          <ac:chgData name="Thomas Stensitzki" userId="75cafe6b-2f2a-469b-85c4-eec3b9c972ba" providerId="ADAL" clId="{99D7AFF6-A17F-4D01-AC7C-AEEF017D3AF1}" dt="2019-10-04T09:48:05.461" v="9801" actId="478"/>
          <ac:spMkLst>
            <pc:docMk/>
            <pc:sldMk cId="2018827859" sldId="378"/>
            <ac:spMk id="5" creationId="{27B36280-247B-4EC7-9F21-BA2E2E5C1C4C}"/>
          </ac:spMkLst>
        </pc:spChg>
        <pc:spChg chg="add mod">
          <ac:chgData name="Thomas Stensitzki" userId="75cafe6b-2f2a-469b-85c4-eec3b9c972ba" providerId="ADAL" clId="{99D7AFF6-A17F-4D01-AC7C-AEEF017D3AF1}" dt="2019-09-13T12:05:09.200" v="7397" actId="207"/>
          <ac:spMkLst>
            <pc:docMk/>
            <pc:sldMk cId="2018827859" sldId="378"/>
            <ac:spMk id="6" creationId="{0E72B4E6-9FA6-495B-AA22-6D44FB55D0FE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7" creationId="{EE30412F-D1C8-45FF-8ABB-6B89C89B742D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8" creationId="{EB825E2A-C8C6-4762-A706-A34765DCC864}"/>
          </ac:spMkLst>
        </pc:spChg>
        <pc:spChg chg="add mod">
          <ac:chgData name="Thomas Stensitzki" userId="75cafe6b-2f2a-469b-85c4-eec3b9c972ba" providerId="ADAL" clId="{99D7AFF6-A17F-4D01-AC7C-AEEF017D3AF1}" dt="2019-10-05T11:51:25.669" v="10693" actId="14100"/>
          <ac:spMkLst>
            <pc:docMk/>
            <pc:sldMk cId="2018827859" sldId="378"/>
            <ac:spMk id="9" creationId="{B4937B21-2056-442E-B668-4667A101212A}"/>
          </ac:spMkLst>
        </pc:spChg>
        <pc:spChg chg="add mod">
          <ac:chgData name="Thomas Stensitzki" userId="75cafe6b-2f2a-469b-85c4-eec3b9c972ba" providerId="ADAL" clId="{99D7AFF6-A17F-4D01-AC7C-AEEF017D3AF1}" dt="2019-09-13T11:59:51.784" v="7360" actId="14100"/>
          <ac:spMkLst>
            <pc:docMk/>
            <pc:sldMk cId="2018827859" sldId="378"/>
            <ac:spMk id="10" creationId="{B3E13751-67C3-4E0F-8365-F76333068DD4}"/>
          </ac:spMkLst>
        </pc:spChg>
        <pc:spChg chg="add mod">
          <ac:chgData name="Thomas Stensitzki" userId="75cafe6b-2f2a-469b-85c4-eec3b9c972ba" providerId="ADAL" clId="{99D7AFF6-A17F-4D01-AC7C-AEEF017D3AF1}" dt="2019-10-05T11:52:09.281" v="10698" actId="14100"/>
          <ac:spMkLst>
            <pc:docMk/>
            <pc:sldMk cId="2018827859" sldId="378"/>
            <ac:spMk id="11" creationId="{DB713A65-1A29-43EB-BA46-E00765265827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12" creationId="{14FD765A-4B8E-4378-9044-371EA3A08583}"/>
          </ac:spMkLst>
        </pc:spChg>
        <pc:spChg chg="add mod">
          <ac:chgData name="Thomas Stensitzki" userId="75cafe6b-2f2a-469b-85c4-eec3b9c972ba" providerId="ADAL" clId="{99D7AFF6-A17F-4D01-AC7C-AEEF017D3AF1}" dt="2019-10-05T11:52:25.110" v="10700" actId="14100"/>
          <ac:spMkLst>
            <pc:docMk/>
            <pc:sldMk cId="2018827859" sldId="378"/>
            <ac:spMk id="13" creationId="{A555D974-E117-433E-90A8-F0C5617CEDBC}"/>
          </ac:spMkLst>
        </pc:spChg>
        <pc:spChg chg="add mod">
          <ac:chgData name="Thomas Stensitzki" userId="75cafe6b-2f2a-469b-85c4-eec3b9c972ba" providerId="ADAL" clId="{99D7AFF6-A17F-4D01-AC7C-AEEF017D3AF1}" dt="2019-09-13T11:42:09.425" v="7267" actId="1036"/>
          <ac:spMkLst>
            <pc:docMk/>
            <pc:sldMk cId="2018827859" sldId="378"/>
            <ac:spMk id="14" creationId="{4E87BC82-7862-49C3-8781-9A0D9BFEC7F4}"/>
          </ac:spMkLst>
        </pc:spChg>
        <pc:spChg chg="add mod">
          <ac:chgData name="Thomas Stensitzki" userId="75cafe6b-2f2a-469b-85c4-eec3b9c972ba" providerId="ADAL" clId="{99D7AFF6-A17F-4D01-AC7C-AEEF017D3AF1}" dt="2019-09-13T11:42:28.526" v="7296" actId="1036"/>
          <ac:spMkLst>
            <pc:docMk/>
            <pc:sldMk cId="2018827859" sldId="378"/>
            <ac:spMk id="15" creationId="{2CE7ED50-136C-4A2C-9FD3-5DAB7C47595B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16" creationId="{922F5C7A-455D-45D3-B7C7-91E192ACF4E1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17" creationId="{4550F1FC-EA15-461F-A37A-6942F049D4A2}"/>
          </ac:spMkLst>
        </pc:spChg>
        <pc:spChg chg="add mod">
          <ac:chgData name="Thomas Stensitzki" userId="75cafe6b-2f2a-469b-85c4-eec3b9c972ba" providerId="ADAL" clId="{99D7AFF6-A17F-4D01-AC7C-AEEF017D3AF1}" dt="2019-10-04T09:48:51.873" v="9810" actId="1036"/>
          <ac:spMkLst>
            <pc:docMk/>
            <pc:sldMk cId="2018827859" sldId="378"/>
            <ac:spMk id="18" creationId="{CBCA8D54-BD7A-492E-9194-9BF6DDC46287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20" creationId="{8715066D-F66F-4280-B9DD-BFE347576178}"/>
          </ac:spMkLst>
        </pc:spChg>
        <pc:spChg chg="add mod ord">
          <ac:chgData name="Thomas Stensitzki" userId="75cafe6b-2f2a-469b-85c4-eec3b9c972ba" providerId="ADAL" clId="{99D7AFF6-A17F-4D01-AC7C-AEEF017D3AF1}" dt="2019-09-13T11:43:10.004" v="7300" actId="14100"/>
          <ac:spMkLst>
            <pc:docMk/>
            <pc:sldMk cId="2018827859" sldId="378"/>
            <ac:spMk id="44" creationId="{3041997F-9D79-4FF6-98DF-1EB627ABEB4B}"/>
          </ac:spMkLst>
        </pc:spChg>
        <pc:spChg chg="add mod ord">
          <ac:chgData name="Thomas Stensitzki" userId="75cafe6b-2f2a-469b-85c4-eec3b9c972ba" providerId="ADAL" clId="{99D7AFF6-A17F-4D01-AC7C-AEEF017D3AF1}" dt="2019-10-05T11:52:02.983" v="10697" actId="166"/>
          <ac:spMkLst>
            <pc:docMk/>
            <pc:sldMk cId="2018827859" sldId="378"/>
            <ac:spMk id="46" creationId="{E2D892E3-D443-481E-BBDE-EE1C9CAB7FF8}"/>
          </ac:spMkLst>
        </pc:spChg>
        <pc:spChg chg="add mod">
          <ac:chgData name="Thomas Stensitzki" userId="75cafe6b-2f2a-469b-85c4-eec3b9c972ba" providerId="ADAL" clId="{99D7AFF6-A17F-4D01-AC7C-AEEF017D3AF1}" dt="2019-09-13T11:41:58.133" v="7247" actId="1036"/>
          <ac:spMkLst>
            <pc:docMk/>
            <pc:sldMk cId="2018827859" sldId="378"/>
            <ac:spMk id="47" creationId="{9309D711-76D8-4A8F-93AA-5373B9F30895}"/>
          </ac:spMkLst>
        </pc:spChg>
        <pc:spChg chg="add mod">
          <ac:chgData name="Thomas Stensitzki" userId="75cafe6b-2f2a-469b-85c4-eec3b9c972ba" providerId="ADAL" clId="{99D7AFF6-A17F-4D01-AC7C-AEEF017D3AF1}" dt="2019-09-13T11:51:58.264" v="7342" actId="1037"/>
          <ac:spMkLst>
            <pc:docMk/>
            <pc:sldMk cId="2018827859" sldId="378"/>
            <ac:spMk id="55" creationId="{1536CFCF-DB36-4FEE-9970-F94E33CDCD43}"/>
          </ac:spMkLst>
        </pc:spChg>
        <pc:spChg chg="add mod">
          <ac:chgData name="Thomas Stensitzki" userId="75cafe6b-2f2a-469b-85c4-eec3b9c972ba" providerId="ADAL" clId="{99D7AFF6-A17F-4D01-AC7C-AEEF017D3AF1}" dt="2019-10-04T09:48:14.874" v="9807" actId="20577"/>
          <ac:spMkLst>
            <pc:docMk/>
            <pc:sldMk cId="2018827859" sldId="378"/>
            <ac:spMk id="56" creationId="{499BCCA1-EBC0-49E3-A1FB-CFF869BDF25B}"/>
          </ac:spMkLst>
        </pc:spChg>
        <pc:spChg chg="add">
          <ac:chgData name="Thomas Stensitzki" userId="75cafe6b-2f2a-469b-85c4-eec3b9c972ba" providerId="ADAL" clId="{99D7AFF6-A17F-4D01-AC7C-AEEF017D3AF1}" dt="2019-10-05T11:53:53.282" v="10711"/>
          <ac:spMkLst>
            <pc:docMk/>
            <pc:sldMk cId="2018827859" sldId="378"/>
            <ac:spMk id="97" creationId="{89B5AED0-11F3-462A-9E62-4C6728429597}"/>
          </ac:spMkLst>
        </pc:spChg>
        <pc:spChg chg="add mod">
          <ac:chgData name="Thomas Stensitzki" userId="75cafe6b-2f2a-469b-85c4-eec3b9c972ba" providerId="ADAL" clId="{99D7AFF6-A17F-4D01-AC7C-AEEF017D3AF1}" dt="2019-10-05T11:54:19.703" v="10718" actId="114"/>
          <ac:spMkLst>
            <pc:docMk/>
            <pc:sldMk cId="2018827859" sldId="378"/>
            <ac:spMk id="98" creationId="{163ACDA5-BE94-48F7-82EF-9BFCAD7DD1BF}"/>
          </ac:spMkLst>
        </pc:spChg>
        <pc:spChg chg="add">
          <ac:chgData name="Thomas Stensitzki" userId="75cafe6b-2f2a-469b-85c4-eec3b9c972ba" providerId="ADAL" clId="{99D7AFF6-A17F-4D01-AC7C-AEEF017D3AF1}" dt="2019-10-05T11:54:35.162" v="10719"/>
          <ac:spMkLst>
            <pc:docMk/>
            <pc:sldMk cId="2018827859" sldId="378"/>
            <ac:spMk id="99" creationId="{E23CEFA8-92A9-4206-A57C-A0FC44C5E950}"/>
          </ac:spMkLst>
        </pc:spChg>
        <pc:spChg chg="add mod">
          <ac:chgData name="Thomas Stensitzki" userId="75cafe6b-2f2a-469b-85c4-eec3b9c972ba" providerId="ADAL" clId="{99D7AFF6-A17F-4D01-AC7C-AEEF017D3AF1}" dt="2019-10-05T11:54:54.227" v="10726" actId="114"/>
          <ac:spMkLst>
            <pc:docMk/>
            <pc:sldMk cId="2018827859" sldId="378"/>
            <ac:spMk id="100" creationId="{E8B50FC9-9E02-424E-B715-AB333E747AF8}"/>
          </ac:spMkLst>
        </pc:spChg>
        <pc:grpChg chg="add mod ord">
          <ac:chgData name="Thomas Stensitzki" userId="75cafe6b-2f2a-469b-85c4-eec3b9c972ba" providerId="ADAL" clId="{99D7AFF6-A17F-4D01-AC7C-AEEF017D3AF1}" dt="2019-10-05T11:52:36.246" v="10702" actId="166"/>
          <ac:grpSpMkLst>
            <pc:docMk/>
            <pc:sldMk cId="2018827859" sldId="378"/>
            <ac:grpSpMk id="2" creationId="{E22E4F42-13A9-4184-8055-1768045E88D5}"/>
          </ac:grpSpMkLst>
        </pc:grpChg>
        <pc:grpChg chg="add del mod">
          <ac:chgData name="Thomas Stensitzki" userId="75cafe6b-2f2a-469b-85c4-eec3b9c972ba" providerId="ADAL" clId="{99D7AFF6-A17F-4D01-AC7C-AEEF017D3AF1}" dt="2019-10-05T11:50:34.118" v="10691" actId="478"/>
          <ac:grpSpMkLst>
            <pc:docMk/>
            <pc:sldMk cId="2018827859" sldId="378"/>
            <ac:grpSpMk id="23" creationId="{7DF2619C-8B14-4925-9E9D-C0B0BA506144}"/>
          </ac:grpSpMkLst>
        </pc:grpChg>
        <pc:grpChg chg="add del mod">
          <ac:chgData name="Thomas Stensitzki" userId="75cafe6b-2f2a-469b-85c4-eec3b9c972ba" providerId="ADAL" clId="{99D7AFF6-A17F-4D01-AC7C-AEEF017D3AF1}" dt="2019-10-05T11:51:35.721" v="10695" actId="478"/>
          <ac:grpSpMkLst>
            <pc:docMk/>
            <pc:sldMk cId="2018827859" sldId="378"/>
            <ac:grpSpMk id="30" creationId="{6978D703-D6A1-46F8-ABDB-75A32907EF82}"/>
          </ac:grpSpMkLst>
        </pc:grpChg>
        <pc:grpChg chg="add del mod">
          <ac:chgData name="Thomas Stensitzki" userId="75cafe6b-2f2a-469b-85c4-eec3b9c972ba" providerId="ADAL" clId="{99D7AFF6-A17F-4D01-AC7C-AEEF017D3AF1}" dt="2019-10-05T11:53:10.997" v="10709" actId="478"/>
          <ac:grpSpMkLst>
            <pc:docMk/>
            <pc:sldMk cId="2018827859" sldId="378"/>
            <ac:grpSpMk id="37" creationId="{F7DEDE98-331C-49E5-B3E2-8F1937A64ADC}"/>
          </ac:grpSpMkLst>
        </pc:grpChg>
        <pc:grpChg chg="add del mod">
          <ac:chgData name="Thomas Stensitzki" userId="75cafe6b-2f2a-469b-85c4-eec3b9c972ba" providerId="ADAL" clId="{99D7AFF6-A17F-4D01-AC7C-AEEF017D3AF1}" dt="2019-10-05T11:52:49.891" v="10705" actId="478"/>
          <ac:grpSpMkLst>
            <pc:docMk/>
            <pc:sldMk cId="2018827859" sldId="378"/>
            <ac:grpSpMk id="48" creationId="{207D5052-9B13-4172-989A-25C6735224E4}"/>
          </ac:grpSpMkLst>
        </pc:grpChg>
        <pc:grpChg chg="add mod">
          <ac:chgData name="Thomas Stensitzki" userId="75cafe6b-2f2a-469b-85c4-eec3b9c972ba" providerId="ADAL" clId="{99D7AFF6-A17F-4D01-AC7C-AEEF017D3AF1}" dt="2019-10-05T11:51:17.835" v="10692" actId="1076"/>
          <ac:grpSpMkLst>
            <pc:docMk/>
            <pc:sldMk cId="2018827859" sldId="378"/>
            <ac:grpSpMk id="57" creationId="{8A480D99-B391-4BCE-BD8C-B4E954BF6B38}"/>
          </ac:grpSpMkLst>
        </pc:grpChg>
        <pc:grpChg chg="add mod">
          <ac:chgData name="Thomas Stensitzki" userId="75cafe6b-2f2a-469b-85c4-eec3b9c972ba" providerId="ADAL" clId="{99D7AFF6-A17F-4D01-AC7C-AEEF017D3AF1}" dt="2019-10-05T11:51:57.912" v="10696" actId="1076"/>
          <ac:grpSpMkLst>
            <pc:docMk/>
            <pc:sldMk cId="2018827859" sldId="378"/>
            <ac:grpSpMk id="67" creationId="{B51B886B-69C7-491B-BFE3-EEED34B7C05D}"/>
          </ac:grpSpMkLst>
        </pc:grpChg>
        <pc:grpChg chg="mod">
          <ac:chgData name="Thomas Stensitzki" userId="75cafe6b-2f2a-469b-85c4-eec3b9c972ba" providerId="ADAL" clId="{99D7AFF6-A17F-4D01-AC7C-AEEF017D3AF1}" dt="2019-10-05T11:51:29.449" v="10694"/>
          <ac:grpSpMkLst>
            <pc:docMk/>
            <pc:sldMk cId="2018827859" sldId="378"/>
            <ac:grpSpMk id="68" creationId="{0096AC41-FC05-46A4-89B7-24D6A0E6C722}"/>
          </ac:grpSpMkLst>
        </pc:grpChg>
        <pc:grpChg chg="mod">
          <ac:chgData name="Thomas Stensitzki" userId="75cafe6b-2f2a-469b-85c4-eec3b9c972ba" providerId="ADAL" clId="{99D7AFF6-A17F-4D01-AC7C-AEEF017D3AF1}" dt="2019-10-05T11:51:29.449" v="10694"/>
          <ac:grpSpMkLst>
            <pc:docMk/>
            <pc:sldMk cId="2018827859" sldId="378"/>
            <ac:grpSpMk id="69" creationId="{12CA8ABC-3336-4209-BC36-968A378B1CD4}"/>
          </ac:grpSpMkLst>
        </pc:grpChg>
        <pc:grpChg chg="mod">
          <ac:chgData name="Thomas Stensitzki" userId="75cafe6b-2f2a-469b-85c4-eec3b9c972ba" providerId="ADAL" clId="{99D7AFF6-A17F-4D01-AC7C-AEEF017D3AF1}" dt="2019-10-05T11:51:29.449" v="10694"/>
          <ac:grpSpMkLst>
            <pc:docMk/>
            <pc:sldMk cId="2018827859" sldId="378"/>
            <ac:grpSpMk id="70" creationId="{9292972F-D561-4B91-B598-82BC55796E60}"/>
          </ac:grpSpMkLst>
        </pc:grpChg>
        <pc:grpChg chg="add mod">
          <ac:chgData name="Thomas Stensitzki" userId="75cafe6b-2f2a-469b-85c4-eec3b9c972ba" providerId="ADAL" clId="{99D7AFF6-A17F-4D01-AC7C-AEEF017D3AF1}" dt="2019-10-05T11:53:01.556" v="10706" actId="1076"/>
          <ac:grpSpMkLst>
            <pc:docMk/>
            <pc:sldMk cId="2018827859" sldId="378"/>
            <ac:grpSpMk id="77" creationId="{44026611-6396-496B-B7EF-84AD53E7B1F7}"/>
          </ac:grpSpMkLst>
        </pc:grpChg>
        <pc:grpChg chg="mod">
          <ac:chgData name="Thomas Stensitzki" userId="75cafe6b-2f2a-469b-85c4-eec3b9c972ba" providerId="ADAL" clId="{99D7AFF6-A17F-4D01-AC7C-AEEF017D3AF1}" dt="2019-10-05T11:52:41.835" v="10703"/>
          <ac:grpSpMkLst>
            <pc:docMk/>
            <pc:sldMk cId="2018827859" sldId="378"/>
            <ac:grpSpMk id="78" creationId="{7CA1EC5F-3F15-4CF6-8EC2-A98AD14AADCF}"/>
          </ac:grpSpMkLst>
        </pc:grpChg>
        <pc:grpChg chg="mod">
          <ac:chgData name="Thomas Stensitzki" userId="75cafe6b-2f2a-469b-85c4-eec3b9c972ba" providerId="ADAL" clId="{99D7AFF6-A17F-4D01-AC7C-AEEF017D3AF1}" dt="2019-10-05T11:52:41.835" v="10703"/>
          <ac:grpSpMkLst>
            <pc:docMk/>
            <pc:sldMk cId="2018827859" sldId="378"/>
            <ac:grpSpMk id="79" creationId="{66CE5435-0FFB-4D72-AE87-9053DFC5CAB4}"/>
          </ac:grpSpMkLst>
        </pc:grpChg>
        <pc:grpChg chg="mod">
          <ac:chgData name="Thomas Stensitzki" userId="75cafe6b-2f2a-469b-85c4-eec3b9c972ba" providerId="ADAL" clId="{99D7AFF6-A17F-4D01-AC7C-AEEF017D3AF1}" dt="2019-10-05T11:52:41.835" v="10703"/>
          <ac:grpSpMkLst>
            <pc:docMk/>
            <pc:sldMk cId="2018827859" sldId="378"/>
            <ac:grpSpMk id="80" creationId="{F69A5470-FE8B-4217-9F63-E83603354CDA}"/>
          </ac:grpSpMkLst>
        </pc:grpChg>
        <pc:grpChg chg="add mod">
          <ac:chgData name="Thomas Stensitzki" userId="75cafe6b-2f2a-469b-85c4-eec3b9c972ba" providerId="ADAL" clId="{99D7AFF6-A17F-4D01-AC7C-AEEF017D3AF1}" dt="2019-10-05T11:53:26.024" v="10710" actId="1076"/>
          <ac:grpSpMkLst>
            <pc:docMk/>
            <pc:sldMk cId="2018827859" sldId="378"/>
            <ac:grpSpMk id="87" creationId="{69C6C74A-584D-4C64-85B7-B3FCCB8585B6}"/>
          </ac:grpSpMkLst>
        </pc:grpChg>
        <pc:grpChg chg="mod">
          <ac:chgData name="Thomas Stensitzki" userId="75cafe6b-2f2a-469b-85c4-eec3b9c972ba" providerId="ADAL" clId="{99D7AFF6-A17F-4D01-AC7C-AEEF017D3AF1}" dt="2019-10-05T11:53:07.148" v="10707"/>
          <ac:grpSpMkLst>
            <pc:docMk/>
            <pc:sldMk cId="2018827859" sldId="378"/>
            <ac:grpSpMk id="88" creationId="{7B5E1616-BE53-485A-B6D9-8506CA64713A}"/>
          </ac:grpSpMkLst>
        </pc:grpChg>
        <pc:grpChg chg="mod">
          <ac:chgData name="Thomas Stensitzki" userId="75cafe6b-2f2a-469b-85c4-eec3b9c972ba" providerId="ADAL" clId="{99D7AFF6-A17F-4D01-AC7C-AEEF017D3AF1}" dt="2019-10-05T11:53:07.148" v="10707"/>
          <ac:grpSpMkLst>
            <pc:docMk/>
            <pc:sldMk cId="2018827859" sldId="378"/>
            <ac:grpSpMk id="89" creationId="{C14446D3-290B-4E24-A514-FB62210EE5F7}"/>
          </ac:grpSpMkLst>
        </pc:grpChg>
        <pc:grpChg chg="mod">
          <ac:chgData name="Thomas Stensitzki" userId="75cafe6b-2f2a-469b-85c4-eec3b9c972ba" providerId="ADAL" clId="{99D7AFF6-A17F-4D01-AC7C-AEEF017D3AF1}" dt="2019-10-05T11:53:07.148" v="10707"/>
          <ac:grpSpMkLst>
            <pc:docMk/>
            <pc:sldMk cId="2018827859" sldId="378"/>
            <ac:grpSpMk id="90" creationId="{D2295E96-F8D0-430B-9E3F-D8DDF56E10E9}"/>
          </ac:grpSpMkLst>
        </pc:grpChg>
        <pc:picChg chg="add mod">
          <ac:chgData name="Thomas Stensitzki" userId="75cafe6b-2f2a-469b-85c4-eec3b9c972ba" providerId="ADAL" clId="{99D7AFF6-A17F-4D01-AC7C-AEEF017D3AF1}" dt="2019-09-13T11:55:21.304" v="7351" actId="962"/>
          <ac:picMkLst>
            <pc:docMk/>
            <pc:sldMk cId="2018827859" sldId="378"/>
            <ac:picMk id="19" creationId="{22714CDB-B0BD-4EC7-B7EB-E1B6282F9CC8}"/>
          </ac:picMkLst>
        </pc:picChg>
        <pc:picChg chg="add mod">
          <ac:chgData name="Thomas Stensitzki" userId="75cafe6b-2f2a-469b-85c4-eec3b9c972ba" providerId="ADAL" clId="{99D7AFF6-A17F-4D01-AC7C-AEEF017D3AF1}" dt="2019-09-13T11:52:56.623" v="7343" actId="164"/>
          <ac:picMkLst>
            <pc:docMk/>
            <pc:sldMk cId="2018827859" sldId="378"/>
            <ac:picMk id="21" creationId="{F46D6662-0A4E-453E-9DB2-F6A97FD081D6}"/>
          </ac:picMkLst>
        </pc:picChg>
        <pc:picChg chg="add mod">
          <ac:chgData name="Thomas Stensitzki" userId="75cafe6b-2f2a-469b-85c4-eec3b9c972ba" providerId="ADAL" clId="{99D7AFF6-A17F-4D01-AC7C-AEEF017D3AF1}" dt="2019-09-13T11:52:56.623" v="7343" actId="164"/>
          <ac:picMkLst>
            <pc:docMk/>
            <pc:sldMk cId="2018827859" sldId="378"/>
            <ac:picMk id="22" creationId="{5BD29C5C-9604-4403-9FB8-196287166354}"/>
          </ac:picMkLst>
        </pc:picChg>
        <pc:picChg chg="add mod">
          <ac:chgData name="Thomas Stensitzki" userId="75cafe6b-2f2a-469b-85c4-eec3b9c972ba" providerId="ADAL" clId="{99D7AFF6-A17F-4D01-AC7C-AEEF017D3AF1}" dt="2019-10-04T09:48:51.873" v="9810" actId="1036"/>
          <ac:picMkLst>
            <pc:docMk/>
            <pc:sldMk cId="2018827859" sldId="378"/>
            <ac:picMk id="45" creationId="{D79B0D23-DEE3-46D6-A275-CADCBDF7A4CC}"/>
          </ac:picMkLst>
        </pc:picChg>
      </pc:sldChg>
      <pc:sldChg chg="addSp delSp modSp add ord modTransition delAnim modAnim modNotesTx">
        <pc:chgData name="Thomas Stensitzki" userId="75cafe6b-2f2a-469b-85c4-eec3b9c972ba" providerId="ADAL" clId="{99D7AFF6-A17F-4D01-AC7C-AEEF017D3AF1}" dt="2019-10-05T11:50:05.162" v="10688" actId="1037"/>
        <pc:sldMkLst>
          <pc:docMk/>
          <pc:sldMk cId="2326405135" sldId="379"/>
        </pc:sldMkLst>
        <pc:spChg chg="del mod">
          <ac:chgData name="Thomas Stensitzki" userId="75cafe6b-2f2a-469b-85c4-eec3b9c972ba" providerId="ADAL" clId="{99D7AFF6-A17F-4D01-AC7C-AEEF017D3AF1}" dt="2019-10-04T09:44:46.179" v="9693" actId="478"/>
          <ac:spMkLst>
            <pc:docMk/>
            <pc:sldMk cId="2326405135" sldId="379"/>
            <ac:spMk id="5" creationId="{27B36280-247B-4EC7-9F21-BA2E2E5C1C4C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6" creationId="{0E72B4E6-9FA6-495B-AA22-6D44FB55D0FE}"/>
          </ac:spMkLst>
        </pc:spChg>
        <pc:spChg chg="add del mod">
          <ac:chgData name="Thomas Stensitzki" userId="75cafe6b-2f2a-469b-85c4-eec3b9c972ba" providerId="ADAL" clId="{99D7AFF6-A17F-4D01-AC7C-AEEF017D3AF1}" dt="2019-10-04T09:44:51.758" v="9696" actId="478"/>
          <ac:spMkLst>
            <pc:docMk/>
            <pc:sldMk cId="2326405135" sldId="379"/>
            <ac:spMk id="6" creationId="{98270F47-CE04-41D0-BF15-D23C8031D800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7" creationId="{EE30412F-D1C8-45FF-8ABB-6B89C89B742D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8" creationId="{EB825E2A-C8C6-4762-A706-A34765DCC864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9" creationId="{B4937B21-2056-442E-B668-4667A101212A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0" creationId="{B3E13751-67C3-4E0F-8365-F76333068DD4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1" creationId="{DB713A65-1A29-43EB-BA46-E00765265827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2" creationId="{14FD765A-4B8E-4378-9044-371EA3A08583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3" creationId="{A555D974-E117-433E-90A8-F0C5617CEDBC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4" creationId="{4E87BC82-7862-49C3-8781-9A0D9BFEC7F4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5" creationId="{2CE7ED50-136C-4A2C-9FD3-5DAB7C47595B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6" creationId="{922F5C7A-455D-45D3-B7C7-91E192ACF4E1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7" creationId="{4550F1FC-EA15-461F-A37A-6942F049D4A2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18" creationId="{CBCA8D54-BD7A-492E-9194-9BF6DDC46287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20" creationId="{8715066D-F66F-4280-B9DD-BFE347576178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44" creationId="{3041997F-9D79-4FF6-98DF-1EB627ABEB4B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46" creationId="{E2D892E3-D443-481E-BBDE-EE1C9CAB7FF8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47" creationId="{9309D711-76D8-4A8F-93AA-5373B9F30895}"/>
          </ac:spMkLst>
        </pc:spChg>
        <pc:spChg chg="del">
          <ac:chgData name="Thomas Stensitzki" userId="75cafe6b-2f2a-469b-85c4-eec3b9c972ba" providerId="ADAL" clId="{99D7AFF6-A17F-4D01-AC7C-AEEF017D3AF1}" dt="2019-09-01T11:19:07.058" v="1866" actId="478"/>
          <ac:spMkLst>
            <pc:docMk/>
            <pc:sldMk cId="2326405135" sldId="379"/>
            <ac:spMk id="55" creationId="{1536CFCF-DB36-4FEE-9970-F94E33CDCD43}"/>
          </ac:spMkLst>
        </pc:spChg>
        <pc:spChg chg="add mod">
          <ac:chgData name="Thomas Stensitzki" userId="75cafe6b-2f2a-469b-85c4-eec3b9c972ba" providerId="ADAL" clId="{99D7AFF6-A17F-4D01-AC7C-AEEF017D3AF1}" dt="2019-09-13T12:05:18.480" v="7398" actId="207"/>
          <ac:spMkLst>
            <pc:docMk/>
            <pc:sldMk cId="2326405135" sldId="379"/>
            <ac:spMk id="56" creationId="{4510A9C9-C041-47CB-B681-E9424A0FC4B7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57" creationId="{1A1C79CB-5D90-4D03-A5BD-A7320AE2D0E8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58" creationId="{5D90F668-34FC-44D5-AB81-3BA4A75D72C3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59" creationId="{F92600B6-CBE5-4F86-90EE-C93548D1D53B}"/>
          </ac:spMkLst>
        </pc:spChg>
        <pc:spChg chg="add mod ord">
          <ac:chgData name="Thomas Stensitzki" userId="75cafe6b-2f2a-469b-85c4-eec3b9c972ba" providerId="ADAL" clId="{99D7AFF6-A17F-4D01-AC7C-AEEF017D3AF1}" dt="2019-10-05T11:48:41.280" v="10671" actId="166"/>
          <ac:spMkLst>
            <pc:docMk/>
            <pc:sldMk cId="2326405135" sldId="379"/>
            <ac:spMk id="60" creationId="{C6971767-48FD-423D-B505-2F127DD3E38A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61" creationId="{C1A600F1-5DA5-4BED-9DFB-380C2B0352B6}"/>
          </ac:spMkLst>
        </pc:spChg>
        <pc:spChg chg="add mod">
          <ac:chgData name="Thomas Stensitzki" userId="75cafe6b-2f2a-469b-85c4-eec3b9c972ba" providerId="ADAL" clId="{99D7AFF6-A17F-4D01-AC7C-AEEF017D3AF1}" dt="2019-09-13T12:06:12.248" v="7402" actId="1076"/>
          <ac:spMkLst>
            <pc:docMk/>
            <pc:sldMk cId="2326405135" sldId="379"/>
            <ac:spMk id="62" creationId="{AC98EA53-DBC2-46C7-B119-DAC1623057A5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63" creationId="{9A7C3E73-4CE6-493E-8451-B0E1CB5EB770}"/>
          </ac:spMkLst>
        </pc:spChg>
        <pc:spChg chg="add mod">
          <ac:chgData name="Thomas Stensitzki" userId="75cafe6b-2f2a-469b-85c4-eec3b9c972ba" providerId="ADAL" clId="{99D7AFF6-A17F-4D01-AC7C-AEEF017D3AF1}" dt="2019-09-13T12:06:17.350" v="7403" actId="14100"/>
          <ac:spMkLst>
            <pc:docMk/>
            <pc:sldMk cId="2326405135" sldId="379"/>
            <ac:spMk id="64" creationId="{6912A548-BD77-4E09-893C-81D6B30ABB84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65" creationId="{2E67E87B-031A-44B6-9F9D-8382F1ACF405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66" creationId="{99A36232-596E-4C74-9A64-4333D005323D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67" creationId="{44A33D6F-72A5-4002-AD76-79CBD7C5355E}"/>
          </ac:spMkLst>
        </pc:spChg>
        <pc:spChg chg="add mod">
          <ac:chgData name="Thomas Stensitzki" userId="75cafe6b-2f2a-469b-85c4-eec3b9c972ba" providerId="ADAL" clId="{99D7AFF6-A17F-4D01-AC7C-AEEF017D3AF1}" dt="2019-09-13T12:38:41.559" v="7435" actId="114"/>
          <ac:spMkLst>
            <pc:docMk/>
            <pc:sldMk cId="2326405135" sldId="379"/>
            <ac:spMk id="68" creationId="{BFB0A127-F194-45C8-8FF9-F803FAA24614}"/>
          </ac:spMkLst>
        </pc:spChg>
        <pc:spChg chg="add mod">
          <ac:chgData name="Thomas Stensitzki" userId="75cafe6b-2f2a-469b-85c4-eec3b9c972ba" providerId="ADAL" clId="{99D7AFF6-A17F-4D01-AC7C-AEEF017D3AF1}" dt="2019-09-13T12:10:38.123" v="7420" actId="113"/>
          <ac:spMkLst>
            <pc:docMk/>
            <pc:sldMk cId="2326405135" sldId="379"/>
            <ac:spMk id="69" creationId="{C80E5847-9821-4AA2-AE47-6111DA002B80}"/>
          </ac:spMkLst>
        </pc:spChg>
        <pc:spChg chg="add mod">
          <ac:chgData name="Thomas Stensitzki" userId="75cafe6b-2f2a-469b-85c4-eec3b9c972ba" providerId="ADAL" clId="{99D7AFF6-A17F-4D01-AC7C-AEEF017D3AF1}" dt="2019-09-13T12:10:30.850" v="7417" actId="113"/>
          <ac:spMkLst>
            <pc:docMk/>
            <pc:sldMk cId="2326405135" sldId="379"/>
            <ac:spMk id="70" creationId="{830840FB-AA50-4948-BCA3-3BE7D57E00E7}"/>
          </ac:spMkLst>
        </pc:spChg>
        <pc:spChg chg="add mod">
          <ac:chgData name="Thomas Stensitzki" userId="75cafe6b-2f2a-469b-85c4-eec3b9c972ba" providerId="ADAL" clId="{99D7AFF6-A17F-4D01-AC7C-AEEF017D3AF1}" dt="2019-09-13T12:38:35.537" v="7434" actId="114"/>
          <ac:spMkLst>
            <pc:docMk/>
            <pc:sldMk cId="2326405135" sldId="379"/>
            <ac:spMk id="71" creationId="{D7AD0582-5792-409A-8D86-F9B228EBE78E}"/>
          </ac:spMkLst>
        </pc:spChg>
        <pc:spChg chg="add mod">
          <ac:chgData name="Thomas Stensitzki" userId="75cafe6b-2f2a-469b-85c4-eec3b9c972ba" providerId="ADAL" clId="{99D7AFF6-A17F-4D01-AC7C-AEEF017D3AF1}" dt="2019-10-05T11:50:02.302" v="10685" actId="14100"/>
          <ac:spMkLst>
            <pc:docMk/>
            <pc:sldMk cId="2326405135" sldId="379"/>
            <ac:spMk id="72" creationId="{27798551-83CB-4AA4-8E67-1563B2831302}"/>
          </ac:spMkLst>
        </pc:spChg>
        <pc:spChg chg="add mod ord">
          <ac:chgData name="Thomas Stensitzki" userId="75cafe6b-2f2a-469b-85c4-eec3b9c972ba" providerId="ADAL" clId="{99D7AFF6-A17F-4D01-AC7C-AEEF017D3AF1}" dt="2019-10-05T11:50:05.162" v="10688" actId="1037"/>
          <ac:spMkLst>
            <pc:docMk/>
            <pc:sldMk cId="2326405135" sldId="379"/>
            <ac:spMk id="73" creationId="{1EEDBE8C-DC32-4DED-B0F9-78119A15E4D4}"/>
          </ac:spMkLst>
        </pc:spChg>
        <pc:spChg chg="add mod">
          <ac:chgData name="Thomas Stensitzki" userId="75cafe6b-2f2a-469b-85c4-eec3b9c972ba" providerId="ADAL" clId="{99D7AFF6-A17F-4D01-AC7C-AEEF017D3AF1}" dt="2019-10-04T09:45:35.414" v="9790" actId="1036"/>
          <ac:spMkLst>
            <pc:docMk/>
            <pc:sldMk cId="2326405135" sldId="379"/>
            <ac:spMk id="74" creationId="{CCB1C2A4-3B04-408E-B52A-E6B644500B74}"/>
          </ac:spMkLst>
        </pc:spChg>
        <pc:spChg chg="add mod ord">
          <ac:chgData name="Thomas Stensitzki" userId="75cafe6b-2f2a-469b-85c4-eec3b9c972ba" providerId="ADAL" clId="{99D7AFF6-A17F-4D01-AC7C-AEEF017D3AF1}" dt="2019-10-04T09:46:20.955" v="9797" actId="170"/>
          <ac:spMkLst>
            <pc:docMk/>
            <pc:sldMk cId="2326405135" sldId="379"/>
            <ac:spMk id="75" creationId="{4FDB32FB-564A-48FA-97A0-2807485EDD2D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76" creationId="{7C93CE29-DB0C-4D73-997F-EF4A926C334C}"/>
          </ac:spMkLst>
        </pc:spChg>
        <pc:spChg chg="add mod">
          <ac:chgData name="Thomas Stensitzki" userId="75cafe6b-2f2a-469b-85c4-eec3b9c972ba" providerId="ADAL" clId="{99D7AFF6-A17F-4D01-AC7C-AEEF017D3AF1}" dt="2019-10-04T09:46:00.818" v="9792" actId="14100"/>
          <ac:spMkLst>
            <pc:docMk/>
            <pc:sldMk cId="2326405135" sldId="379"/>
            <ac:spMk id="77" creationId="{D27AB3F0-1EB7-43BE-AE6C-5DECE148BA35}"/>
          </ac:spMkLst>
        </pc:spChg>
        <pc:spChg chg="add mod">
          <ac:chgData name="Thomas Stensitzki" userId="75cafe6b-2f2a-469b-85c4-eec3b9c972ba" providerId="ADAL" clId="{99D7AFF6-A17F-4D01-AC7C-AEEF017D3AF1}" dt="2019-10-04T09:45:35.414" v="9790" actId="1036"/>
          <ac:spMkLst>
            <pc:docMk/>
            <pc:sldMk cId="2326405135" sldId="379"/>
            <ac:spMk id="78" creationId="{D3EC38B7-06F5-42F4-973F-5FEC83BEBD63}"/>
          </ac:spMkLst>
        </pc:spChg>
        <pc:spChg chg="add mod ord">
          <ac:chgData name="Thomas Stensitzki" userId="75cafe6b-2f2a-469b-85c4-eec3b9c972ba" providerId="ADAL" clId="{99D7AFF6-A17F-4D01-AC7C-AEEF017D3AF1}" dt="2019-10-04T09:46:20.955" v="9797" actId="170"/>
          <ac:spMkLst>
            <pc:docMk/>
            <pc:sldMk cId="2326405135" sldId="379"/>
            <ac:spMk id="79" creationId="{3678BD0D-D2C0-4C3A-8EFE-9D63DC98B5BF}"/>
          </ac:spMkLst>
        </pc:spChg>
        <pc:spChg chg="add mod">
          <ac:chgData name="Thomas Stensitzki" userId="75cafe6b-2f2a-469b-85c4-eec3b9c972ba" providerId="ADAL" clId="{99D7AFF6-A17F-4D01-AC7C-AEEF017D3AF1}" dt="2019-09-13T12:03:36.740" v="7392" actId="1036"/>
          <ac:spMkLst>
            <pc:docMk/>
            <pc:sldMk cId="2326405135" sldId="379"/>
            <ac:spMk id="82" creationId="{F6D27AE7-C02A-407E-8771-5B976C32CECA}"/>
          </ac:spMkLst>
        </pc:spChg>
        <pc:spChg chg="add mod">
          <ac:chgData name="Thomas Stensitzki" userId="75cafe6b-2f2a-469b-85c4-eec3b9c972ba" providerId="ADAL" clId="{99D7AFF6-A17F-4D01-AC7C-AEEF017D3AF1}" dt="2019-10-04T09:46:36.330" v="9798" actId="14100"/>
          <ac:spMkLst>
            <pc:docMk/>
            <pc:sldMk cId="2326405135" sldId="379"/>
            <ac:spMk id="113" creationId="{916B98C0-9457-4A75-93EF-36292E5A753D}"/>
          </ac:spMkLst>
        </pc:spChg>
        <pc:spChg chg="add mod">
          <ac:chgData name="Thomas Stensitzki" userId="75cafe6b-2f2a-469b-85c4-eec3b9c972ba" providerId="ADAL" clId="{99D7AFF6-A17F-4D01-AC7C-AEEF017D3AF1}" dt="2019-10-04T09:45:15.838" v="9769" actId="6549"/>
          <ac:spMkLst>
            <pc:docMk/>
            <pc:sldMk cId="2326405135" sldId="379"/>
            <ac:spMk id="117" creationId="{A54909FF-398E-45AE-AC2C-4D8B54882BF7}"/>
          </ac:spMkLst>
        </pc:spChg>
        <pc:spChg chg="add del">
          <ac:chgData name="Thomas Stensitzki" userId="75cafe6b-2f2a-469b-85c4-eec3b9c972ba" providerId="ADAL" clId="{99D7AFF6-A17F-4D01-AC7C-AEEF017D3AF1}" dt="2019-10-04T09:47:37.259" v="9800"/>
          <ac:spMkLst>
            <pc:docMk/>
            <pc:sldMk cId="2326405135" sldId="379"/>
            <ac:spMk id="118" creationId="{CB9BD8EB-58B6-4408-A8E1-B0F683D022E5}"/>
          </ac:spMkLst>
        </pc:spChg>
        <pc:grpChg chg="add mod ord">
          <ac:chgData name="Thomas Stensitzki" userId="75cafe6b-2f2a-469b-85c4-eec3b9c972ba" providerId="ADAL" clId="{99D7AFF6-A17F-4D01-AC7C-AEEF017D3AF1}" dt="2019-10-05T11:46:45.134" v="10661" actId="166"/>
          <ac:grpSpMkLst>
            <pc:docMk/>
            <pc:sldMk cId="2326405135" sldId="379"/>
            <ac:grpSpMk id="2" creationId="{A7432F6A-0277-4144-BA38-25EF9957B64A}"/>
          </ac:grpSpMkLst>
        </pc:grpChg>
        <pc:grpChg chg="add mod ord">
          <ac:chgData name="Thomas Stensitzki" userId="75cafe6b-2f2a-469b-85c4-eec3b9c972ba" providerId="ADAL" clId="{99D7AFF6-A17F-4D01-AC7C-AEEF017D3AF1}" dt="2019-10-05T11:49:30.664" v="10680" actId="166"/>
          <ac:grpSpMkLst>
            <pc:docMk/>
            <pc:sldMk cId="2326405135" sldId="379"/>
            <ac:grpSpMk id="3" creationId="{6ACA820C-8A12-4965-B8F2-D90619698E5E}"/>
          </ac:grpSpMkLst>
        </pc:grpChg>
        <pc:grpChg chg="add mod">
          <ac:chgData name="Thomas Stensitzki" userId="75cafe6b-2f2a-469b-85c4-eec3b9c972ba" providerId="ADAL" clId="{99D7AFF6-A17F-4D01-AC7C-AEEF017D3AF1}" dt="2019-10-05T11:47:30.817" v="10666" actId="164"/>
          <ac:grpSpMkLst>
            <pc:docMk/>
            <pc:sldMk cId="2326405135" sldId="379"/>
            <ac:grpSpMk id="7" creationId="{64FE22ED-E002-4D02-9B6C-14860BAF5E5E}"/>
          </ac:grpSpMkLst>
        </pc:grpChg>
        <pc:grpChg chg="add mod">
          <ac:chgData name="Thomas Stensitzki" userId="75cafe6b-2f2a-469b-85c4-eec3b9c972ba" providerId="ADAL" clId="{99D7AFF6-A17F-4D01-AC7C-AEEF017D3AF1}" dt="2019-10-05T11:47:30.817" v="10666" actId="164"/>
          <ac:grpSpMkLst>
            <pc:docMk/>
            <pc:sldMk cId="2326405135" sldId="379"/>
            <ac:grpSpMk id="8" creationId="{F0381BEB-C270-49F2-AC99-61A90A38F1AD}"/>
          </ac:grpSpMkLst>
        </pc:grpChg>
        <pc:grpChg chg="del">
          <ac:chgData name="Thomas Stensitzki" userId="75cafe6b-2f2a-469b-85c4-eec3b9c972ba" providerId="ADAL" clId="{99D7AFF6-A17F-4D01-AC7C-AEEF017D3AF1}" dt="2019-09-01T11:19:07.058" v="1866" actId="478"/>
          <ac:grpSpMkLst>
            <pc:docMk/>
            <pc:sldMk cId="2326405135" sldId="379"/>
            <ac:grpSpMk id="23" creationId="{7DF2619C-8B14-4925-9E9D-C0B0BA506144}"/>
          </ac:grpSpMkLst>
        </pc:grpChg>
        <pc:grpChg chg="del">
          <ac:chgData name="Thomas Stensitzki" userId="75cafe6b-2f2a-469b-85c4-eec3b9c972ba" providerId="ADAL" clId="{99D7AFF6-A17F-4D01-AC7C-AEEF017D3AF1}" dt="2019-09-01T11:19:07.058" v="1866" actId="478"/>
          <ac:grpSpMkLst>
            <pc:docMk/>
            <pc:sldMk cId="2326405135" sldId="379"/>
            <ac:grpSpMk id="30" creationId="{6978D703-D6A1-46F8-ABDB-75A32907EF82}"/>
          </ac:grpSpMkLst>
        </pc:grpChg>
        <pc:grpChg chg="del">
          <ac:chgData name="Thomas Stensitzki" userId="75cafe6b-2f2a-469b-85c4-eec3b9c972ba" providerId="ADAL" clId="{99D7AFF6-A17F-4D01-AC7C-AEEF017D3AF1}" dt="2019-09-01T11:19:07.058" v="1866" actId="478"/>
          <ac:grpSpMkLst>
            <pc:docMk/>
            <pc:sldMk cId="2326405135" sldId="379"/>
            <ac:grpSpMk id="37" creationId="{F7DEDE98-331C-49E5-B3E2-8F1937A64ADC}"/>
          </ac:grpSpMkLst>
        </pc:grpChg>
        <pc:grpChg chg="del">
          <ac:chgData name="Thomas Stensitzki" userId="75cafe6b-2f2a-469b-85c4-eec3b9c972ba" providerId="ADAL" clId="{99D7AFF6-A17F-4D01-AC7C-AEEF017D3AF1}" dt="2019-09-01T11:19:07.058" v="1866" actId="478"/>
          <ac:grpSpMkLst>
            <pc:docMk/>
            <pc:sldMk cId="2326405135" sldId="379"/>
            <ac:grpSpMk id="48" creationId="{207D5052-9B13-4172-989A-25C6735224E4}"/>
          </ac:grpSpMkLst>
        </pc:grpChg>
        <pc:grpChg chg="add del mod">
          <ac:chgData name="Thomas Stensitzki" userId="75cafe6b-2f2a-469b-85c4-eec3b9c972ba" providerId="ADAL" clId="{99D7AFF6-A17F-4D01-AC7C-AEEF017D3AF1}" dt="2019-10-05T11:43:24.514" v="10622" actId="165"/>
          <ac:grpSpMkLst>
            <pc:docMk/>
            <pc:sldMk cId="2326405135" sldId="379"/>
            <ac:grpSpMk id="85" creationId="{E4344E0E-07B4-446B-90D2-FA6B17FF57FA}"/>
          </ac:grpSpMkLst>
        </pc:grpChg>
        <pc:grpChg chg="add del mod">
          <ac:chgData name="Thomas Stensitzki" userId="75cafe6b-2f2a-469b-85c4-eec3b9c972ba" providerId="ADAL" clId="{99D7AFF6-A17F-4D01-AC7C-AEEF017D3AF1}" dt="2019-10-05T11:47:15.795" v="10664" actId="478"/>
          <ac:grpSpMkLst>
            <pc:docMk/>
            <pc:sldMk cId="2326405135" sldId="379"/>
            <ac:grpSpMk id="92" creationId="{158A908D-F114-48B4-8AEB-653D9581E773}"/>
          </ac:grpSpMkLst>
        </pc:grpChg>
        <pc:grpChg chg="add del mod">
          <ac:chgData name="Thomas Stensitzki" userId="75cafe6b-2f2a-469b-85c4-eec3b9c972ba" providerId="ADAL" clId="{99D7AFF6-A17F-4D01-AC7C-AEEF017D3AF1}" dt="2019-10-05T11:48:56.131" v="10674" actId="478"/>
          <ac:grpSpMkLst>
            <pc:docMk/>
            <pc:sldMk cId="2326405135" sldId="379"/>
            <ac:grpSpMk id="99" creationId="{04EB0FAC-AB10-44D2-8C54-E15B39AC323F}"/>
          </ac:grpSpMkLst>
        </pc:grpChg>
        <pc:grpChg chg="add del mod">
          <ac:chgData name="Thomas Stensitzki" userId="75cafe6b-2f2a-469b-85c4-eec3b9c972ba" providerId="ADAL" clId="{99D7AFF6-A17F-4D01-AC7C-AEEF017D3AF1}" dt="2019-10-05T11:49:14.324" v="10678" actId="478"/>
          <ac:grpSpMkLst>
            <pc:docMk/>
            <pc:sldMk cId="2326405135" sldId="379"/>
            <ac:grpSpMk id="106" creationId="{A9A96E71-2989-4FA5-B045-3ACB94592926}"/>
          </ac:grpSpMkLst>
        </pc:grpChg>
        <pc:grpChg chg="add mod">
          <ac:chgData name="Thomas Stensitzki" userId="75cafe6b-2f2a-469b-85c4-eec3b9c972ba" providerId="ADAL" clId="{99D7AFF6-A17F-4D01-AC7C-AEEF017D3AF1}" dt="2019-10-05T11:47:30.817" v="10666" actId="164"/>
          <ac:grpSpMkLst>
            <pc:docMk/>
            <pc:sldMk cId="2326405135" sldId="379"/>
            <ac:grpSpMk id="120" creationId="{CED6E7D5-9EC5-4412-B967-7D09722C4E1A}"/>
          </ac:grpSpMkLst>
        </pc:grpChg>
        <pc:grpChg chg="add mod">
          <ac:chgData name="Thomas Stensitzki" userId="75cafe6b-2f2a-469b-85c4-eec3b9c972ba" providerId="ADAL" clId="{99D7AFF6-A17F-4D01-AC7C-AEEF017D3AF1}" dt="2019-10-05T11:47:30.817" v="10666" actId="164"/>
          <ac:grpSpMkLst>
            <pc:docMk/>
            <pc:sldMk cId="2326405135" sldId="379"/>
            <ac:grpSpMk id="123" creationId="{54CF745E-A93F-4965-B249-B7D9D44BD24B}"/>
          </ac:grpSpMkLst>
        </pc:grpChg>
        <pc:grpChg chg="add del mod">
          <ac:chgData name="Thomas Stensitzki" userId="75cafe6b-2f2a-469b-85c4-eec3b9c972ba" providerId="ADAL" clId="{99D7AFF6-A17F-4D01-AC7C-AEEF017D3AF1}" dt="2019-10-05T11:47:18.071" v="10665" actId="478"/>
          <ac:grpSpMkLst>
            <pc:docMk/>
            <pc:sldMk cId="2326405135" sldId="379"/>
            <ac:grpSpMk id="126" creationId="{4EF25936-24E6-4DE6-A6E7-329F740B3769}"/>
          </ac:grpSpMkLst>
        </pc:grpChg>
        <pc:grpChg chg="add mod">
          <ac:chgData name="Thomas Stensitzki" userId="75cafe6b-2f2a-469b-85c4-eec3b9c972ba" providerId="ADAL" clId="{99D7AFF6-A17F-4D01-AC7C-AEEF017D3AF1}" dt="2019-10-05T11:48:35.709" v="10670" actId="1076"/>
          <ac:grpSpMkLst>
            <pc:docMk/>
            <pc:sldMk cId="2326405135" sldId="379"/>
            <ac:grpSpMk id="129" creationId="{692A5131-8A38-4E5D-9AC0-453BFE81761A}"/>
          </ac:grpSpMkLst>
        </pc:grpChg>
        <pc:grpChg chg="mod">
          <ac:chgData name="Thomas Stensitzki" userId="75cafe6b-2f2a-469b-85c4-eec3b9c972ba" providerId="ADAL" clId="{99D7AFF6-A17F-4D01-AC7C-AEEF017D3AF1}" dt="2019-10-05T11:47:41.722" v="10667"/>
          <ac:grpSpMkLst>
            <pc:docMk/>
            <pc:sldMk cId="2326405135" sldId="379"/>
            <ac:grpSpMk id="130" creationId="{E76B4980-837A-457B-8DF4-FD393811E771}"/>
          </ac:grpSpMkLst>
        </pc:grpChg>
        <pc:grpChg chg="mod">
          <ac:chgData name="Thomas Stensitzki" userId="75cafe6b-2f2a-469b-85c4-eec3b9c972ba" providerId="ADAL" clId="{99D7AFF6-A17F-4D01-AC7C-AEEF017D3AF1}" dt="2019-10-05T11:47:41.722" v="10667"/>
          <ac:grpSpMkLst>
            <pc:docMk/>
            <pc:sldMk cId="2326405135" sldId="379"/>
            <ac:grpSpMk id="131" creationId="{B1951270-10D9-40C0-A843-E3F4FFD4FC62}"/>
          </ac:grpSpMkLst>
        </pc:grpChg>
        <pc:grpChg chg="mod">
          <ac:chgData name="Thomas Stensitzki" userId="75cafe6b-2f2a-469b-85c4-eec3b9c972ba" providerId="ADAL" clId="{99D7AFF6-A17F-4D01-AC7C-AEEF017D3AF1}" dt="2019-10-05T11:47:41.722" v="10667"/>
          <ac:grpSpMkLst>
            <pc:docMk/>
            <pc:sldMk cId="2326405135" sldId="379"/>
            <ac:grpSpMk id="132" creationId="{3541987F-C773-4AE3-B04B-DE2780BED03D}"/>
          </ac:grpSpMkLst>
        </pc:grpChg>
        <pc:grpChg chg="add mod">
          <ac:chgData name="Thomas Stensitzki" userId="75cafe6b-2f2a-469b-85c4-eec3b9c972ba" providerId="ADAL" clId="{99D7AFF6-A17F-4D01-AC7C-AEEF017D3AF1}" dt="2019-10-05T11:49:05.045" v="10675" actId="1076"/>
          <ac:grpSpMkLst>
            <pc:docMk/>
            <pc:sldMk cId="2326405135" sldId="379"/>
            <ac:grpSpMk id="139" creationId="{65AF6B34-1B64-40F6-B4B5-A6C8A6F3F64B}"/>
          </ac:grpSpMkLst>
        </pc:grpChg>
        <pc:grpChg chg="mod">
          <ac:chgData name="Thomas Stensitzki" userId="75cafe6b-2f2a-469b-85c4-eec3b9c972ba" providerId="ADAL" clId="{99D7AFF6-A17F-4D01-AC7C-AEEF017D3AF1}" dt="2019-10-05T11:48:46.890" v="10672"/>
          <ac:grpSpMkLst>
            <pc:docMk/>
            <pc:sldMk cId="2326405135" sldId="379"/>
            <ac:grpSpMk id="140" creationId="{023D4C72-2B3E-439C-AFB9-C979EA15E605}"/>
          </ac:grpSpMkLst>
        </pc:grpChg>
        <pc:grpChg chg="mod">
          <ac:chgData name="Thomas Stensitzki" userId="75cafe6b-2f2a-469b-85c4-eec3b9c972ba" providerId="ADAL" clId="{99D7AFF6-A17F-4D01-AC7C-AEEF017D3AF1}" dt="2019-10-05T11:48:46.890" v="10672"/>
          <ac:grpSpMkLst>
            <pc:docMk/>
            <pc:sldMk cId="2326405135" sldId="379"/>
            <ac:grpSpMk id="141" creationId="{C4AE6BDF-D0FD-4E42-80F4-957A7FE79AF9}"/>
          </ac:grpSpMkLst>
        </pc:grpChg>
        <pc:grpChg chg="mod">
          <ac:chgData name="Thomas Stensitzki" userId="75cafe6b-2f2a-469b-85c4-eec3b9c972ba" providerId="ADAL" clId="{99D7AFF6-A17F-4D01-AC7C-AEEF017D3AF1}" dt="2019-10-05T11:48:46.890" v="10672"/>
          <ac:grpSpMkLst>
            <pc:docMk/>
            <pc:sldMk cId="2326405135" sldId="379"/>
            <ac:grpSpMk id="142" creationId="{FF254D81-1E48-4F97-8B61-2573A2982154}"/>
          </ac:grpSpMkLst>
        </pc:grpChg>
        <pc:grpChg chg="add mod">
          <ac:chgData name="Thomas Stensitzki" userId="75cafe6b-2f2a-469b-85c4-eec3b9c972ba" providerId="ADAL" clId="{99D7AFF6-A17F-4D01-AC7C-AEEF017D3AF1}" dt="2019-10-05T11:49:22.634" v="10679" actId="1076"/>
          <ac:grpSpMkLst>
            <pc:docMk/>
            <pc:sldMk cId="2326405135" sldId="379"/>
            <ac:grpSpMk id="149" creationId="{063CC5A6-9278-4B5D-B975-8EE02BBF7DEC}"/>
          </ac:grpSpMkLst>
        </pc:grpChg>
        <pc:grpChg chg="mod">
          <ac:chgData name="Thomas Stensitzki" userId="75cafe6b-2f2a-469b-85c4-eec3b9c972ba" providerId="ADAL" clId="{99D7AFF6-A17F-4D01-AC7C-AEEF017D3AF1}" dt="2019-10-05T11:49:07.367" v="10676"/>
          <ac:grpSpMkLst>
            <pc:docMk/>
            <pc:sldMk cId="2326405135" sldId="379"/>
            <ac:grpSpMk id="150" creationId="{04E31C21-570A-4168-9432-2C444AFAF24A}"/>
          </ac:grpSpMkLst>
        </pc:grpChg>
        <pc:grpChg chg="mod">
          <ac:chgData name="Thomas Stensitzki" userId="75cafe6b-2f2a-469b-85c4-eec3b9c972ba" providerId="ADAL" clId="{99D7AFF6-A17F-4D01-AC7C-AEEF017D3AF1}" dt="2019-10-05T11:49:07.367" v="10676"/>
          <ac:grpSpMkLst>
            <pc:docMk/>
            <pc:sldMk cId="2326405135" sldId="379"/>
            <ac:grpSpMk id="151" creationId="{5C142C44-1BC3-4D09-9A76-09BBD3845A30}"/>
          </ac:grpSpMkLst>
        </pc:grpChg>
        <pc:grpChg chg="mod">
          <ac:chgData name="Thomas Stensitzki" userId="75cafe6b-2f2a-469b-85c4-eec3b9c972ba" providerId="ADAL" clId="{99D7AFF6-A17F-4D01-AC7C-AEEF017D3AF1}" dt="2019-10-05T11:49:07.367" v="10676"/>
          <ac:grpSpMkLst>
            <pc:docMk/>
            <pc:sldMk cId="2326405135" sldId="379"/>
            <ac:grpSpMk id="152" creationId="{994093E1-B59C-4FB2-84A0-AA5FB33586C3}"/>
          </ac:grpSpMkLst>
        </pc:grpChg>
        <pc:picChg chg="add del">
          <ac:chgData name="Thomas Stensitzki" userId="75cafe6b-2f2a-469b-85c4-eec3b9c972ba" providerId="ADAL" clId="{99D7AFF6-A17F-4D01-AC7C-AEEF017D3AF1}" dt="2019-10-05T11:43:55.475" v="10627"/>
          <ac:picMkLst>
            <pc:docMk/>
            <pc:sldMk cId="2326405135" sldId="379"/>
            <ac:picMk id="4" creationId="{F52B3E75-89AF-4DDF-97F0-EB24FAA7DE9D}"/>
          </ac:picMkLst>
        </pc:picChg>
        <pc:picChg chg="add mod">
          <ac:chgData name="Thomas Stensitzki" userId="75cafe6b-2f2a-469b-85c4-eec3b9c972ba" providerId="ADAL" clId="{99D7AFF6-A17F-4D01-AC7C-AEEF017D3AF1}" dt="2019-10-05T11:46:02.342" v="10645" actId="164"/>
          <ac:picMkLst>
            <pc:docMk/>
            <pc:sldMk cId="2326405135" sldId="379"/>
            <ac:picMk id="6" creationId="{514E516D-13C8-426B-8A98-ED9EF5311597}"/>
          </ac:picMkLst>
        </pc:picChg>
        <pc:picChg chg="del">
          <ac:chgData name="Thomas Stensitzki" userId="75cafe6b-2f2a-469b-85c4-eec3b9c972ba" providerId="ADAL" clId="{99D7AFF6-A17F-4D01-AC7C-AEEF017D3AF1}" dt="2019-09-01T11:19:07.058" v="1866" actId="478"/>
          <ac:picMkLst>
            <pc:docMk/>
            <pc:sldMk cId="2326405135" sldId="379"/>
            <ac:picMk id="19" creationId="{22714CDB-B0BD-4EC7-B7EB-E1B6282F9CC8}"/>
          </ac:picMkLst>
        </pc:picChg>
        <pc:picChg chg="del">
          <ac:chgData name="Thomas Stensitzki" userId="75cafe6b-2f2a-469b-85c4-eec3b9c972ba" providerId="ADAL" clId="{99D7AFF6-A17F-4D01-AC7C-AEEF017D3AF1}" dt="2019-09-01T11:19:07.058" v="1866" actId="478"/>
          <ac:picMkLst>
            <pc:docMk/>
            <pc:sldMk cId="2326405135" sldId="379"/>
            <ac:picMk id="21" creationId="{F46D6662-0A4E-453E-9DB2-F6A97FD081D6}"/>
          </ac:picMkLst>
        </pc:picChg>
        <pc:picChg chg="del">
          <ac:chgData name="Thomas Stensitzki" userId="75cafe6b-2f2a-469b-85c4-eec3b9c972ba" providerId="ADAL" clId="{99D7AFF6-A17F-4D01-AC7C-AEEF017D3AF1}" dt="2019-09-01T11:19:07.058" v="1866" actId="478"/>
          <ac:picMkLst>
            <pc:docMk/>
            <pc:sldMk cId="2326405135" sldId="379"/>
            <ac:picMk id="22" creationId="{5BD29C5C-9604-4403-9FB8-196287166354}"/>
          </ac:picMkLst>
        </pc:picChg>
        <pc:picChg chg="del">
          <ac:chgData name="Thomas Stensitzki" userId="75cafe6b-2f2a-469b-85c4-eec3b9c972ba" providerId="ADAL" clId="{99D7AFF6-A17F-4D01-AC7C-AEEF017D3AF1}" dt="2019-09-01T11:19:07.058" v="1866" actId="478"/>
          <ac:picMkLst>
            <pc:docMk/>
            <pc:sldMk cId="2326405135" sldId="379"/>
            <ac:picMk id="45" creationId="{D79B0D23-DEE3-46D6-A275-CADCBDF7A4CC}"/>
          </ac:picMkLst>
        </pc:picChg>
        <pc:picChg chg="add mod">
          <ac:chgData name="Thomas Stensitzki" userId="75cafe6b-2f2a-469b-85c4-eec3b9c972ba" providerId="ADAL" clId="{99D7AFF6-A17F-4D01-AC7C-AEEF017D3AF1}" dt="2019-10-04T09:45:35.414" v="9790" actId="1036"/>
          <ac:picMkLst>
            <pc:docMk/>
            <pc:sldMk cId="2326405135" sldId="379"/>
            <ac:picMk id="80" creationId="{BFF36857-91F2-4245-B58B-31BCD89AE539}"/>
          </ac:picMkLst>
        </pc:picChg>
        <pc:picChg chg="add mod">
          <ac:chgData name="Thomas Stensitzki" userId="75cafe6b-2f2a-469b-85c4-eec3b9c972ba" providerId="ADAL" clId="{99D7AFF6-A17F-4D01-AC7C-AEEF017D3AF1}" dt="2019-10-04T09:45:35.414" v="9790" actId="1036"/>
          <ac:picMkLst>
            <pc:docMk/>
            <pc:sldMk cId="2326405135" sldId="379"/>
            <ac:picMk id="81" creationId="{BFA9C915-E1F1-4830-8966-25CCF20156BA}"/>
          </ac:picMkLst>
        </pc:picChg>
        <pc:picChg chg="add mod">
          <ac:chgData name="Thomas Stensitzki" userId="75cafe6b-2f2a-469b-85c4-eec3b9c972ba" providerId="ADAL" clId="{99D7AFF6-A17F-4D01-AC7C-AEEF017D3AF1}" dt="2019-09-13T12:05:36.102" v="7399" actId="164"/>
          <ac:picMkLst>
            <pc:docMk/>
            <pc:sldMk cId="2326405135" sldId="379"/>
            <ac:picMk id="83" creationId="{835FF0D3-54F5-439C-8E6E-6B4E0A1C6012}"/>
          </ac:picMkLst>
        </pc:picChg>
        <pc:picChg chg="add mod">
          <ac:chgData name="Thomas Stensitzki" userId="75cafe6b-2f2a-469b-85c4-eec3b9c972ba" providerId="ADAL" clId="{99D7AFF6-A17F-4D01-AC7C-AEEF017D3AF1}" dt="2019-09-13T12:05:36.102" v="7399" actId="164"/>
          <ac:picMkLst>
            <pc:docMk/>
            <pc:sldMk cId="2326405135" sldId="379"/>
            <ac:picMk id="84" creationId="{815F4277-30E2-4FAB-BD2F-941F49D30584}"/>
          </ac:picMkLst>
        </pc:picChg>
        <pc:picChg chg="mod topLvl">
          <ac:chgData name="Thomas Stensitzki" userId="75cafe6b-2f2a-469b-85c4-eec3b9c972ba" providerId="ADAL" clId="{99D7AFF6-A17F-4D01-AC7C-AEEF017D3AF1}" dt="2019-10-05T11:46:02.342" v="10645" actId="164"/>
          <ac:picMkLst>
            <pc:docMk/>
            <pc:sldMk cId="2326405135" sldId="379"/>
            <ac:picMk id="86" creationId="{759667CE-DA84-423D-9B43-4C900FC6F100}"/>
          </ac:picMkLst>
        </pc:picChg>
        <pc:picChg chg="del mod topLvl">
          <ac:chgData name="Thomas Stensitzki" userId="75cafe6b-2f2a-469b-85c4-eec3b9c972ba" providerId="ADAL" clId="{99D7AFF6-A17F-4D01-AC7C-AEEF017D3AF1}" dt="2019-10-05T11:45:50.784" v="10644" actId="478"/>
          <ac:picMkLst>
            <pc:docMk/>
            <pc:sldMk cId="2326405135" sldId="379"/>
            <ac:picMk id="87" creationId="{9EAC3B64-8692-4927-9E16-BD2ED3B91748}"/>
          </ac:picMkLst>
        </pc:picChg>
        <pc:picChg chg="del mod topLvl">
          <ac:chgData name="Thomas Stensitzki" userId="75cafe6b-2f2a-469b-85c4-eec3b9c972ba" providerId="ADAL" clId="{99D7AFF6-A17F-4D01-AC7C-AEEF017D3AF1}" dt="2019-10-05T11:45:50.784" v="10644" actId="478"/>
          <ac:picMkLst>
            <pc:docMk/>
            <pc:sldMk cId="2326405135" sldId="379"/>
            <ac:picMk id="88" creationId="{0FEC0697-AAF6-4376-A7AD-997D4069BC27}"/>
          </ac:picMkLst>
        </pc:picChg>
        <pc:picChg chg="del mod topLvl">
          <ac:chgData name="Thomas Stensitzki" userId="75cafe6b-2f2a-469b-85c4-eec3b9c972ba" providerId="ADAL" clId="{99D7AFF6-A17F-4D01-AC7C-AEEF017D3AF1}" dt="2019-10-05T11:43:50.770" v="10625" actId="478"/>
          <ac:picMkLst>
            <pc:docMk/>
            <pc:sldMk cId="2326405135" sldId="379"/>
            <ac:picMk id="89" creationId="{AA89675B-D887-4C00-B35E-5046C713B0DE}"/>
          </ac:picMkLst>
        </pc:picChg>
        <pc:picChg chg="del mod topLvl">
          <ac:chgData name="Thomas Stensitzki" userId="75cafe6b-2f2a-469b-85c4-eec3b9c972ba" providerId="ADAL" clId="{99D7AFF6-A17F-4D01-AC7C-AEEF017D3AF1}" dt="2019-10-05T11:43:48.661" v="10624" actId="478"/>
          <ac:picMkLst>
            <pc:docMk/>
            <pc:sldMk cId="2326405135" sldId="379"/>
            <ac:picMk id="90" creationId="{FD12D719-72F1-4EC4-8346-1EFAD2689F24}"/>
          </ac:picMkLst>
        </pc:picChg>
        <pc:picChg chg="del mod topLvl">
          <ac:chgData name="Thomas Stensitzki" userId="75cafe6b-2f2a-469b-85c4-eec3b9c972ba" providerId="ADAL" clId="{99D7AFF6-A17F-4D01-AC7C-AEEF017D3AF1}" dt="2019-10-05T11:43:45.408" v="10623" actId="478"/>
          <ac:picMkLst>
            <pc:docMk/>
            <pc:sldMk cId="2326405135" sldId="379"/>
            <ac:picMk id="91" creationId="{EC0B99FB-4179-4CD1-9E54-183B0A62CE03}"/>
          </ac:picMkLst>
        </pc:picChg>
        <pc:picChg chg="add mod ord">
          <ac:chgData name="Thomas Stensitzki" userId="75cafe6b-2f2a-469b-85c4-eec3b9c972ba" providerId="ADAL" clId="{99D7AFF6-A17F-4D01-AC7C-AEEF017D3AF1}" dt="2019-10-04T09:46:20.522" v="9795" actId="170"/>
          <ac:picMkLst>
            <pc:docMk/>
            <pc:sldMk cId="2326405135" sldId="379"/>
            <ac:picMk id="114" creationId="{E6D9A934-4E66-4F61-A186-EA6A6C039D07}"/>
          </ac:picMkLst>
        </pc:picChg>
        <pc:picChg chg="add mod">
          <ac:chgData name="Thomas Stensitzki" userId="75cafe6b-2f2a-469b-85c4-eec3b9c972ba" providerId="ADAL" clId="{99D7AFF6-A17F-4D01-AC7C-AEEF017D3AF1}" dt="2019-09-13T12:10:47.295" v="7421" actId="164"/>
          <ac:picMkLst>
            <pc:docMk/>
            <pc:sldMk cId="2326405135" sldId="379"/>
            <ac:picMk id="115" creationId="{23F5C797-06B0-49E3-B7FC-07AB2BC5D30F}"/>
          </ac:picMkLst>
        </pc:picChg>
        <pc:picChg chg="add mod">
          <ac:chgData name="Thomas Stensitzki" userId="75cafe6b-2f2a-469b-85c4-eec3b9c972ba" providerId="ADAL" clId="{99D7AFF6-A17F-4D01-AC7C-AEEF017D3AF1}" dt="2019-09-13T12:10:47.295" v="7421" actId="164"/>
          <ac:picMkLst>
            <pc:docMk/>
            <pc:sldMk cId="2326405135" sldId="379"/>
            <ac:picMk id="116" creationId="{749DD89E-3299-4CA9-9DBB-3783CFECAD0D}"/>
          </ac:picMkLst>
        </pc:picChg>
        <pc:picChg chg="add del mod">
          <ac:chgData name="Thomas Stensitzki" userId="75cafe6b-2f2a-469b-85c4-eec3b9c972ba" providerId="ADAL" clId="{99D7AFF6-A17F-4D01-AC7C-AEEF017D3AF1}" dt="2019-10-05T11:45:50.784" v="10644" actId="478"/>
          <ac:picMkLst>
            <pc:docMk/>
            <pc:sldMk cId="2326405135" sldId="379"/>
            <ac:picMk id="118" creationId="{E9DEF411-8C9E-4FC2-A6E8-5B47F0168847}"/>
          </ac:picMkLst>
        </pc:picChg>
        <pc:picChg chg="add del mod">
          <ac:chgData name="Thomas Stensitzki" userId="75cafe6b-2f2a-469b-85c4-eec3b9c972ba" providerId="ADAL" clId="{99D7AFF6-A17F-4D01-AC7C-AEEF017D3AF1}" dt="2019-10-05T11:45:50.784" v="10644" actId="478"/>
          <ac:picMkLst>
            <pc:docMk/>
            <pc:sldMk cId="2326405135" sldId="379"/>
            <ac:picMk id="119" creationId="{75AE477E-EEC3-4EE4-9E8C-3DEE11C9DCAB}"/>
          </ac:picMkLst>
        </pc:picChg>
      </pc:sldChg>
      <pc:sldChg chg="modSp add ord">
        <pc:chgData name="Thomas Stensitzki" userId="75cafe6b-2f2a-469b-85c4-eec3b9c972ba" providerId="ADAL" clId="{99D7AFF6-A17F-4D01-AC7C-AEEF017D3AF1}" dt="2019-10-07T08:07:45.318" v="10997" actId="20577"/>
        <pc:sldMkLst>
          <pc:docMk/>
          <pc:sldMk cId="4014258004" sldId="380"/>
        </pc:sldMkLst>
        <pc:spChg chg="mod">
          <ac:chgData name="Thomas Stensitzki" userId="75cafe6b-2f2a-469b-85c4-eec3b9c972ba" providerId="ADAL" clId="{99D7AFF6-A17F-4D01-AC7C-AEEF017D3AF1}" dt="2019-10-07T08:07:45.318" v="10997" actId="20577"/>
          <ac:spMkLst>
            <pc:docMk/>
            <pc:sldMk cId="4014258004" sldId="380"/>
            <ac:spMk id="5" creationId="{00000000-0000-0000-0000-000000000000}"/>
          </ac:spMkLst>
        </pc:spChg>
      </pc:sldChg>
      <pc:sldChg chg="modSp add ord modAnim">
        <pc:chgData name="Thomas Stensitzki" userId="75cafe6b-2f2a-469b-85c4-eec3b9c972ba" providerId="ADAL" clId="{99D7AFF6-A17F-4D01-AC7C-AEEF017D3AF1}" dt="2019-10-07T08:29:58.777" v="11027" actId="20577"/>
        <pc:sldMkLst>
          <pc:docMk/>
          <pc:sldMk cId="1761480159" sldId="381"/>
        </pc:sldMkLst>
        <pc:spChg chg="mod">
          <ac:chgData name="Thomas Stensitzki" userId="75cafe6b-2f2a-469b-85c4-eec3b9c972ba" providerId="ADAL" clId="{99D7AFF6-A17F-4D01-AC7C-AEEF017D3AF1}" dt="2019-10-07T08:29:58.777" v="11027" actId="20577"/>
          <ac:spMkLst>
            <pc:docMk/>
            <pc:sldMk cId="1761480159" sldId="381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09-13T13:14:06.929" v="8113" actId="20577"/>
          <ac:spMkLst>
            <pc:docMk/>
            <pc:sldMk cId="1761480159" sldId="381"/>
            <ac:spMk id="6" creationId="{7BEFCDB3-2AD1-451C-8F06-8E080F8272B7}"/>
          </ac:spMkLst>
        </pc:spChg>
      </pc:sldChg>
      <pc:sldChg chg="modSp add modAnim">
        <pc:chgData name="Thomas Stensitzki" userId="75cafe6b-2f2a-469b-85c4-eec3b9c972ba" providerId="ADAL" clId="{99D7AFF6-A17F-4D01-AC7C-AEEF017D3AF1}" dt="2019-10-02T12:13:17.540" v="9645" actId="242"/>
        <pc:sldMkLst>
          <pc:docMk/>
          <pc:sldMk cId="1231575997" sldId="382"/>
        </pc:sldMkLst>
        <pc:spChg chg="mod">
          <ac:chgData name="Thomas Stensitzki" userId="75cafe6b-2f2a-469b-85c4-eec3b9c972ba" providerId="ADAL" clId="{99D7AFF6-A17F-4D01-AC7C-AEEF017D3AF1}" dt="2019-10-02T12:13:17.540" v="9645" actId="242"/>
          <ac:spMkLst>
            <pc:docMk/>
            <pc:sldMk cId="1231575997" sldId="382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10-02T12:01:54.985" v="9142" actId="113"/>
          <ac:spMkLst>
            <pc:docMk/>
            <pc:sldMk cId="1231575997" sldId="382"/>
            <ac:spMk id="6" creationId="{7BEFCDB3-2AD1-451C-8F06-8E080F8272B7}"/>
          </ac:spMkLst>
        </pc:spChg>
      </pc:sldChg>
      <pc:sldChg chg="addSp delSp modSp add modAnim">
        <pc:chgData name="Thomas Stensitzki" userId="75cafe6b-2f2a-469b-85c4-eec3b9c972ba" providerId="ADAL" clId="{99D7AFF6-A17F-4D01-AC7C-AEEF017D3AF1}" dt="2019-10-04T09:44:18.055" v="9688" actId="20577"/>
        <pc:sldMkLst>
          <pc:docMk/>
          <pc:sldMk cId="3115029552" sldId="383"/>
        </pc:sldMkLst>
        <pc:spChg chg="add mod">
          <ac:chgData name="Thomas Stensitzki" userId="75cafe6b-2f2a-469b-85c4-eec3b9c972ba" providerId="ADAL" clId="{99D7AFF6-A17F-4D01-AC7C-AEEF017D3AF1}" dt="2019-10-04T09:44:18.055" v="9688" actId="20577"/>
          <ac:spMkLst>
            <pc:docMk/>
            <pc:sldMk cId="3115029552" sldId="383"/>
            <ac:spMk id="4" creationId="{F9D6B49B-D403-4924-B241-39BA4AE7AF14}"/>
          </ac:spMkLst>
        </pc:spChg>
        <pc:spChg chg="del mod">
          <ac:chgData name="Thomas Stensitzki" userId="75cafe6b-2f2a-469b-85c4-eec3b9c972ba" providerId="ADAL" clId="{99D7AFF6-A17F-4D01-AC7C-AEEF017D3AF1}" dt="2019-10-02T11:55:00.081" v="8949" actId="478"/>
          <ac:spMkLst>
            <pc:docMk/>
            <pc:sldMk cId="3115029552" sldId="383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10-02T12:12:21.948" v="9641" actId="27636"/>
          <ac:spMkLst>
            <pc:docMk/>
            <pc:sldMk cId="3115029552" sldId="383"/>
            <ac:spMk id="6" creationId="{7BEFCDB3-2AD1-451C-8F06-8E080F8272B7}"/>
          </ac:spMkLst>
        </pc:spChg>
      </pc:sldChg>
      <pc:sldChg chg="addSp delSp modSp add ord modAnim">
        <pc:chgData name="Thomas Stensitzki" userId="75cafe6b-2f2a-469b-85c4-eec3b9c972ba" providerId="ADAL" clId="{99D7AFF6-A17F-4D01-AC7C-AEEF017D3AF1}" dt="2019-10-04T09:58:38.995" v="10561" actId="242"/>
        <pc:sldMkLst>
          <pc:docMk/>
          <pc:sldMk cId="1158816501" sldId="384"/>
        </pc:sldMkLst>
        <pc:spChg chg="add del mod">
          <ac:chgData name="Thomas Stensitzki" userId="75cafe6b-2f2a-469b-85c4-eec3b9c972ba" providerId="ADAL" clId="{99D7AFF6-A17F-4D01-AC7C-AEEF017D3AF1}" dt="2019-10-02T12:13:56.821" v="9650" actId="478"/>
          <ac:spMkLst>
            <pc:docMk/>
            <pc:sldMk cId="1158816501" sldId="384"/>
            <ac:spMk id="3" creationId="{5B857C7C-9821-451C-9DEC-7FF97BD84066}"/>
          </ac:spMkLst>
        </pc:spChg>
        <pc:spChg chg="del mod">
          <ac:chgData name="Thomas Stensitzki" userId="75cafe6b-2f2a-469b-85c4-eec3b9c972ba" providerId="ADAL" clId="{99D7AFF6-A17F-4D01-AC7C-AEEF017D3AF1}" dt="2019-10-02T12:13:52.837" v="9649" actId="478"/>
          <ac:spMkLst>
            <pc:docMk/>
            <pc:sldMk cId="1158816501" sldId="384"/>
            <ac:spMk id="5" creationId="{3A01FCD9-D2CC-455A-8309-2BC94585E7B0}"/>
          </ac:spMkLst>
        </pc:spChg>
        <pc:spChg chg="mod">
          <ac:chgData name="Thomas Stensitzki" userId="75cafe6b-2f2a-469b-85c4-eec3b9c972ba" providerId="ADAL" clId="{99D7AFF6-A17F-4D01-AC7C-AEEF017D3AF1}" dt="2019-10-04T09:57:40.039" v="10554" actId="5793"/>
          <ac:spMkLst>
            <pc:docMk/>
            <pc:sldMk cId="1158816501" sldId="384"/>
            <ac:spMk id="6" creationId="{7BEFCDB3-2AD1-451C-8F06-8E080F8272B7}"/>
          </ac:spMkLst>
        </pc:spChg>
        <pc:spChg chg="add mod">
          <ac:chgData name="Thomas Stensitzki" userId="75cafe6b-2f2a-469b-85c4-eec3b9c972ba" providerId="ADAL" clId="{99D7AFF6-A17F-4D01-AC7C-AEEF017D3AF1}" dt="2019-10-04T09:58:38.995" v="10561" actId="242"/>
          <ac:spMkLst>
            <pc:docMk/>
            <pc:sldMk cId="1158816501" sldId="384"/>
            <ac:spMk id="7" creationId="{A2C41E52-7B3B-4F58-B2AD-F907443E5BE9}"/>
          </ac:spMkLst>
        </pc:spChg>
      </pc:sldChg>
      <pc:sldChg chg="modSp add ord">
        <pc:chgData name="Thomas Stensitzki" userId="75cafe6b-2f2a-469b-85c4-eec3b9c972ba" providerId="ADAL" clId="{99D7AFF6-A17F-4D01-AC7C-AEEF017D3AF1}" dt="2019-10-04T09:44:23.595" v="9692" actId="20577"/>
        <pc:sldMkLst>
          <pc:docMk/>
          <pc:sldMk cId="787166108" sldId="385"/>
        </pc:sldMkLst>
        <pc:spChg chg="mod">
          <ac:chgData name="Thomas Stensitzki" userId="75cafe6b-2f2a-469b-85c4-eec3b9c972ba" providerId="ADAL" clId="{99D7AFF6-A17F-4D01-AC7C-AEEF017D3AF1}" dt="2019-10-04T09:44:23.595" v="9692" actId="20577"/>
          <ac:spMkLst>
            <pc:docMk/>
            <pc:sldMk cId="787166108" sldId="385"/>
            <ac:spMk id="5" creationId="{3A01FCD9-D2CC-455A-8309-2BC94585E7B0}"/>
          </ac:spMkLst>
        </pc:spChg>
      </pc:sldChg>
      <pc:sldMasterChg chg="modSp">
        <pc:chgData name="Thomas Stensitzki" userId="75cafe6b-2f2a-469b-85c4-eec3b9c972ba" providerId="ADAL" clId="{99D7AFF6-A17F-4D01-AC7C-AEEF017D3AF1}" dt="2019-09-13T13:16:13.348" v="8145" actId="20577"/>
        <pc:sldMasterMkLst>
          <pc:docMk/>
          <pc:sldMasterMk cId="1685258089" sldId="2147483696"/>
        </pc:sldMasterMkLst>
        <pc:spChg chg="mod">
          <ac:chgData name="Thomas Stensitzki" userId="75cafe6b-2f2a-469b-85c4-eec3b9c972ba" providerId="ADAL" clId="{99D7AFF6-A17F-4D01-AC7C-AEEF017D3AF1}" dt="2019-08-31T15:44:55.523" v="374" actId="113"/>
          <ac:spMkLst>
            <pc:docMk/>
            <pc:sldMasterMk cId="1685258089" sldId="2147483696"/>
            <ac:spMk id="2" creationId="{00000000-0000-0000-0000-000000000000}"/>
          </ac:spMkLst>
        </pc:spChg>
        <pc:spChg chg="mod">
          <ac:chgData name="Thomas Stensitzki" userId="75cafe6b-2f2a-469b-85c4-eec3b9c972ba" providerId="ADAL" clId="{99D7AFF6-A17F-4D01-AC7C-AEEF017D3AF1}" dt="2019-09-13T13:16:13.348" v="8145" actId="20577"/>
          <ac:spMkLst>
            <pc:docMk/>
            <pc:sldMasterMk cId="1685258089" sldId="2147483696"/>
            <ac:spMk id="9" creationId="{00000000-0000-0000-0000-000000000000}"/>
          </ac:spMkLst>
        </pc:spChg>
      </pc:sldMasterChg>
      <pc:sldMasterChg chg="modSp modSldLayout">
        <pc:chgData name="Thomas Stensitzki" userId="75cafe6b-2f2a-469b-85c4-eec3b9c972ba" providerId="ADAL" clId="{99D7AFF6-A17F-4D01-AC7C-AEEF017D3AF1}" dt="2019-10-05T11:41:42.485" v="10615" actId="478"/>
        <pc:sldMasterMkLst>
          <pc:docMk/>
          <pc:sldMasterMk cId="3025102370" sldId="2147483707"/>
        </pc:sldMasterMkLst>
        <pc:spChg chg="mod">
          <ac:chgData name="Thomas Stensitzki" userId="75cafe6b-2f2a-469b-85c4-eec3b9c972ba" providerId="ADAL" clId="{99D7AFF6-A17F-4D01-AC7C-AEEF017D3AF1}" dt="2019-09-13T13:17:13.523" v="8178" actId="20577"/>
          <ac:spMkLst>
            <pc:docMk/>
            <pc:sldMasterMk cId="3025102370" sldId="2147483707"/>
            <ac:spMk id="14" creationId="{466E9462-423B-4938-A402-09AE65295E1E}"/>
          </ac:spMkLst>
        </pc:spChg>
        <pc:sldLayoutChg chg="addSp delSp modSp">
          <pc:chgData name="Thomas Stensitzki" userId="75cafe6b-2f2a-469b-85c4-eec3b9c972ba" providerId="ADAL" clId="{99D7AFF6-A17F-4D01-AC7C-AEEF017D3AF1}" dt="2019-10-05T11:41:42.485" v="10615" actId="478"/>
          <pc:sldLayoutMkLst>
            <pc:docMk/>
            <pc:sldMasterMk cId="3025102370" sldId="2147483707"/>
            <pc:sldLayoutMk cId="554681288" sldId="2147483710"/>
          </pc:sldLayoutMkLst>
          <pc:picChg chg="add del mod">
            <ac:chgData name="Thomas Stensitzki" userId="75cafe6b-2f2a-469b-85c4-eec3b9c972ba" providerId="ADAL" clId="{99D7AFF6-A17F-4D01-AC7C-AEEF017D3AF1}" dt="2019-10-05T11:41:42.485" v="10615" actId="478"/>
            <ac:picMkLst>
              <pc:docMk/>
              <pc:sldMasterMk cId="3025102370" sldId="2147483707"/>
              <pc:sldLayoutMk cId="554681288" sldId="2147483710"/>
              <ac:picMk id="2" creationId="{89F688A1-BB43-4A7B-A77E-43525EC6D698}"/>
            </ac:picMkLst>
          </pc:picChg>
        </pc:sldLayoutChg>
      </pc:sldMasterChg>
      <pc:sldMasterChg chg="modSp">
        <pc:chgData name="Thomas Stensitzki" userId="75cafe6b-2f2a-469b-85c4-eec3b9c972ba" providerId="ADAL" clId="{99D7AFF6-A17F-4D01-AC7C-AEEF017D3AF1}" dt="2019-09-13T13:17:03.840" v="8167" actId="20577"/>
        <pc:sldMasterMkLst>
          <pc:docMk/>
          <pc:sldMasterMk cId="627893906" sldId="2147483714"/>
        </pc:sldMasterMkLst>
        <pc:spChg chg="mod">
          <ac:chgData name="Thomas Stensitzki" userId="75cafe6b-2f2a-469b-85c4-eec3b9c972ba" providerId="ADAL" clId="{99D7AFF6-A17F-4D01-AC7C-AEEF017D3AF1}" dt="2019-09-13T13:17:03.840" v="8167" actId="20577"/>
          <ac:spMkLst>
            <pc:docMk/>
            <pc:sldMasterMk cId="627893906" sldId="2147483714"/>
            <ac:spMk id="9" creationId="{B4E30AD3-B0CC-421F-BC53-AA8D403BCDE7}"/>
          </ac:spMkLst>
        </pc:spChg>
      </pc:sldMasterChg>
      <pc:sldMasterChg chg="modSp">
        <pc:chgData name="Thomas Stensitzki" userId="75cafe6b-2f2a-469b-85c4-eec3b9c972ba" providerId="ADAL" clId="{99D7AFF6-A17F-4D01-AC7C-AEEF017D3AF1}" dt="2019-09-13T13:16:55.051" v="8156" actId="20577"/>
        <pc:sldMasterMkLst>
          <pc:docMk/>
          <pc:sldMasterMk cId="3932351748" sldId="2147483721"/>
        </pc:sldMasterMkLst>
        <pc:spChg chg="mod">
          <ac:chgData name="Thomas Stensitzki" userId="75cafe6b-2f2a-469b-85c4-eec3b9c972ba" providerId="ADAL" clId="{99D7AFF6-A17F-4D01-AC7C-AEEF017D3AF1}" dt="2019-09-13T13:16:55.051" v="8156" actId="20577"/>
          <ac:spMkLst>
            <pc:docMk/>
            <pc:sldMasterMk cId="3932351748" sldId="2147483721"/>
            <ac:spMk id="11" creationId="{0BFC9D82-8151-4BDE-8EA9-B5850920577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544FC-56C4-4859-82BC-85AEBC7BDEE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69AB549-F4B9-4C3E-A622-B0691B985378}">
      <dgm:prSet phldrT="[Text]"/>
      <dgm:spPr>
        <a:solidFill>
          <a:schemeClr val="accent6"/>
        </a:solidFill>
      </dgm:spPr>
      <dgm:t>
        <a:bodyPr/>
        <a:lstStyle/>
        <a:p>
          <a:r>
            <a:rPr lang="de-DE" b="1" dirty="0"/>
            <a:t>Standardisiert</a:t>
          </a:r>
        </a:p>
      </dgm:t>
    </dgm:pt>
    <dgm:pt modelId="{3A5131BB-9311-4617-A2E9-91BE75BFFD26}" type="parTrans" cxnId="{B14C45CD-9608-430D-A7DD-56A58F4D4CBC}">
      <dgm:prSet/>
      <dgm:spPr/>
      <dgm:t>
        <a:bodyPr/>
        <a:lstStyle/>
        <a:p>
          <a:endParaRPr lang="de-DE"/>
        </a:p>
      </dgm:t>
    </dgm:pt>
    <dgm:pt modelId="{F6BD79C5-A993-4955-AF89-551C3ECEDF7E}" type="sibTrans" cxnId="{B14C45CD-9608-430D-A7DD-56A58F4D4CBC}">
      <dgm:prSet/>
      <dgm:spPr/>
      <dgm:t>
        <a:bodyPr/>
        <a:lstStyle/>
        <a:p>
          <a:endParaRPr lang="de-DE"/>
        </a:p>
      </dgm:t>
    </dgm:pt>
    <dgm:pt modelId="{0C1A51C0-5ED7-43DB-9AF4-F003B61B83C0}">
      <dgm:prSet phldrT="[Text]"/>
      <dgm:spPr>
        <a:solidFill>
          <a:schemeClr val="tx2"/>
        </a:solidFill>
      </dgm:spPr>
      <dgm:t>
        <a:bodyPr/>
        <a:lstStyle/>
        <a:p>
          <a:r>
            <a:rPr lang="de-DE" b="1" dirty="0"/>
            <a:t>Empfohlen</a:t>
          </a:r>
        </a:p>
      </dgm:t>
    </dgm:pt>
    <dgm:pt modelId="{D814162D-E87C-44CF-A62E-A63FE5CDEE4A}" type="parTrans" cxnId="{CF12A47B-D079-4732-ACF0-98B5D765A926}">
      <dgm:prSet/>
      <dgm:spPr/>
      <dgm:t>
        <a:bodyPr/>
        <a:lstStyle/>
        <a:p>
          <a:endParaRPr lang="de-DE"/>
        </a:p>
      </dgm:t>
    </dgm:pt>
    <dgm:pt modelId="{98BEA667-0260-4256-8B02-AD77D05F935D}" type="sibTrans" cxnId="{CF12A47B-D079-4732-ACF0-98B5D765A926}">
      <dgm:prSet/>
      <dgm:spPr/>
      <dgm:t>
        <a:bodyPr/>
        <a:lstStyle/>
        <a:p>
          <a:endParaRPr lang="de-DE"/>
        </a:p>
      </dgm:t>
    </dgm:pt>
    <dgm:pt modelId="{26D58226-1D16-4D56-863A-FD9EE0F5351A}">
      <dgm:prSet phldrT="[Text]"/>
      <dgm:spPr>
        <a:solidFill>
          <a:schemeClr val="accent2"/>
        </a:solidFill>
      </dgm:spPr>
      <dgm:t>
        <a:bodyPr/>
        <a:lstStyle/>
        <a:p>
          <a:r>
            <a:rPr lang="de-DE" b="1" dirty="0"/>
            <a:t>Unterstützt</a:t>
          </a:r>
        </a:p>
      </dgm:t>
    </dgm:pt>
    <dgm:pt modelId="{5422437B-75E0-490A-8382-2D14DEF19155}" type="parTrans" cxnId="{475D8CA2-E1A2-490B-9083-6C2D3476A61C}">
      <dgm:prSet/>
      <dgm:spPr/>
      <dgm:t>
        <a:bodyPr/>
        <a:lstStyle/>
        <a:p>
          <a:endParaRPr lang="de-DE"/>
        </a:p>
      </dgm:t>
    </dgm:pt>
    <dgm:pt modelId="{F895C604-F318-4F7A-860B-B86E80E7C2C1}" type="sibTrans" cxnId="{475D8CA2-E1A2-490B-9083-6C2D3476A61C}">
      <dgm:prSet/>
      <dgm:spPr/>
      <dgm:t>
        <a:bodyPr/>
        <a:lstStyle/>
        <a:p>
          <a:endParaRPr lang="de-DE"/>
        </a:p>
      </dgm:t>
    </dgm:pt>
    <dgm:pt modelId="{DED3897B-2919-4157-B407-9E082DF510BD}">
      <dgm:prSet phldrT="[Text]"/>
      <dgm:spPr>
        <a:solidFill>
          <a:schemeClr val="accent5"/>
        </a:solidFill>
      </dgm:spPr>
      <dgm:t>
        <a:bodyPr/>
        <a:lstStyle/>
        <a:p>
          <a:r>
            <a:rPr lang="de-DE" b="1" dirty="0"/>
            <a:t>Strukturiert</a:t>
          </a:r>
        </a:p>
      </dgm:t>
    </dgm:pt>
    <dgm:pt modelId="{958B343A-C59C-423C-9448-CF21B86C264E}" type="parTrans" cxnId="{256567D3-509C-4B15-8910-CFADDF1C27A3}">
      <dgm:prSet/>
      <dgm:spPr/>
      <dgm:t>
        <a:bodyPr/>
        <a:lstStyle/>
        <a:p>
          <a:endParaRPr lang="de-DE"/>
        </a:p>
      </dgm:t>
    </dgm:pt>
    <dgm:pt modelId="{98D972C4-BE10-4790-9DC4-E11617516613}" type="sibTrans" cxnId="{256567D3-509C-4B15-8910-CFADDF1C27A3}">
      <dgm:prSet/>
      <dgm:spPr/>
      <dgm:t>
        <a:bodyPr/>
        <a:lstStyle/>
        <a:p>
          <a:endParaRPr lang="de-DE"/>
        </a:p>
      </dgm:t>
    </dgm:pt>
    <dgm:pt modelId="{C05C44AE-D168-404E-89D2-427F8667D9A2}">
      <dgm:prSet phldrT="[Text]"/>
      <dgm:spPr>
        <a:ln>
          <a:solidFill>
            <a:schemeClr val="accent6"/>
          </a:solidFill>
        </a:ln>
      </dgm:spPr>
      <dgm:t>
        <a:bodyPr/>
        <a:lstStyle/>
        <a:p>
          <a:pPr>
            <a:buFontTx/>
            <a:buNone/>
          </a:pPr>
          <a:r>
            <a:rPr lang="de-DE"/>
            <a:t>Exchange Online</a:t>
          </a:r>
          <a:endParaRPr lang="de-DE" dirty="0"/>
        </a:p>
      </dgm:t>
    </dgm:pt>
    <dgm:pt modelId="{DF97994B-D0FD-43C4-8222-E0B6A950EB9F}" type="parTrans" cxnId="{AED71155-80BD-4B68-85C1-4BE7B95994AB}">
      <dgm:prSet/>
      <dgm:spPr/>
      <dgm:t>
        <a:bodyPr/>
        <a:lstStyle/>
        <a:p>
          <a:endParaRPr lang="de-DE"/>
        </a:p>
      </dgm:t>
    </dgm:pt>
    <dgm:pt modelId="{D626251A-588E-4EBF-9126-F61C4309B59E}" type="sibTrans" cxnId="{AED71155-80BD-4B68-85C1-4BE7B95994AB}">
      <dgm:prSet/>
      <dgm:spPr/>
      <dgm:t>
        <a:bodyPr/>
        <a:lstStyle/>
        <a:p>
          <a:endParaRPr lang="de-DE"/>
        </a:p>
      </dgm:t>
    </dgm:pt>
    <dgm:pt modelId="{46F67A77-159B-4DBA-B87D-02D40A4607E2}">
      <dgm:prSet phldrT="[Text]"/>
      <dgm:spPr>
        <a:ln>
          <a:solidFill>
            <a:schemeClr val="accent5"/>
          </a:solidFill>
        </a:ln>
      </dgm:spPr>
      <dgm:t>
        <a:bodyPr/>
        <a:lstStyle/>
        <a:p>
          <a:pPr>
            <a:buFontTx/>
            <a:buNone/>
          </a:pPr>
          <a:r>
            <a:rPr lang="de-DE" dirty="0"/>
            <a:t>Exchange On-Premises </a:t>
          </a:r>
          <a:r>
            <a:rPr lang="de-DE" i="1" dirty="0"/>
            <a:t>Preferred Architecture Design</a:t>
          </a:r>
        </a:p>
      </dgm:t>
    </dgm:pt>
    <dgm:pt modelId="{D4B839DE-8A3D-4A44-B34A-5C2372A31BBD}" type="parTrans" cxnId="{84B2F3DB-C368-47D2-8712-3C2767BE77F7}">
      <dgm:prSet/>
      <dgm:spPr/>
      <dgm:t>
        <a:bodyPr/>
        <a:lstStyle/>
        <a:p>
          <a:endParaRPr lang="de-DE"/>
        </a:p>
      </dgm:t>
    </dgm:pt>
    <dgm:pt modelId="{E2EC5762-65AF-4094-8EB8-DE4D04885E07}" type="sibTrans" cxnId="{84B2F3DB-C368-47D2-8712-3C2767BE77F7}">
      <dgm:prSet/>
      <dgm:spPr/>
      <dgm:t>
        <a:bodyPr/>
        <a:lstStyle/>
        <a:p>
          <a:endParaRPr lang="de-DE"/>
        </a:p>
      </dgm:t>
    </dgm:pt>
    <dgm:pt modelId="{B2F836A6-0FBB-4657-9E2C-B537AD7B3B01}">
      <dgm:prSet phldrT="[Text]"/>
      <dgm:spPr>
        <a:ln>
          <a:solidFill>
            <a:schemeClr val="tx2"/>
          </a:solidFill>
        </a:ln>
      </dgm:spPr>
      <dgm:t>
        <a:bodyPr/>
        <a:lstStyle/>
        <a:p>
          <a:pPr>
            <a:buFontTx/>
            <a:buNone/>
          </a:pPr>
          <a:r>
            <a:rPr lang="de-DE" dirty="0"/>
            <a:t>Exchange On-Premises </a:t>
          </a:r>
          <a:r>
            <a:rPr lang="de-DE" i="1" dirty="0"/>
            <a:t>Best Practices Design</a:t>
          </a:r>
        </a:p>
      </dgm:t>
    </dgm:pt>
    <dgm:pt modelId="{8E6A9CCC-D58A-49D6-979F-2C831723246B}" type="parTrans" cxnId="{876EBF00-F17A-4A42-A110-1EDB6C164098}">
      <dgm:prSet/>
      <dgm:spPr/>
      <dgm:t>
        <a:bodyPr/>
        <a:lstStyle/>
        <a:p>
          <a:endParaRPr lang="de-DE"/>
        </a:p>
      </dgm:t>
    </dgm:pt>
    <dgm:pt modelId="{1E60CEDD-D9D9-4386-82AA-5CCAD1207E93}" type="sibTrans" cxnId="{876EBF00-F17A-4A42-A110-1EDB6C164098}">
      <dgm:prSet/>
      <dgm:spPr/>
      <dgm:t>
        <a:bodyPr/>
        <a:lstStyle/>
        <a:p>
          <a:endParaRPr lang="de-DE"/>
        </a:p>
      </dgm:t>
    </dgm:pt>
    <dgm:pt modelId="{41932385-F57C-4596-AB17-7BE2496F4BE8}">
      <dgm:prSet phldrT="[Text]"/>
      <dgm:spPr>
        <a:solidFill>
          <a:srgbClr val="C00000"/>
        </a:solidFill>
      </dgm:spPr>
      <dgm:t>
        <a:bodyPr/>
        <a:lstStyle/>
        <a:p>
          <a:r>
            <a:rPr lang="de-DE" b="1" dirty="0"/>
            <a:t>Funktioniert</a:t>
          </a:r>
        </a:p>
      </dgm:t>
    </dgm:pt>
    <dgm:pt modelId="{AAE19EF6-C214-4D52-9CB7-823E5F06EE37}" type="parTrans" cxnId="{7E263F2E-31D1-4841-A8EC-45579B10F067}">
      <dgm:prSet/>
      <dgm:spPr/>
      <dgm:t>
        <a:bodyPr/>
        <a:lstStyle/>
        <a:p>
          <a:endParaRPr lang="de-DE"/>
        </a:p>
      </dgm:t>
    </dgm:pt>
    <dgm:pt modelId="{9D99F18B-F9F5-47CC-8643-60312C7CFA96}" type="sibTrans" cxnId="{7E263F2E-31D1-4841-A8EC-45579B10F067}">
      <dgm:prSet/>
      <dgm:spPr/>
      <dgm:t>
        <a:bodyPr/>
        <a:lstStyle/>
        <a:p>
          <a:endParaRPr lang="de-DE"/>
        </a:p>
      </dgm:t>
    </dgm:pt>
    <dgm:pt modelId="{7D2B34E4-55DC-42BE-BFF6-CD37FFCD6149}">
      <dgm:prSet phldrT="[Text]"/>
      <dgm:spPr>
        <a:ln>
          <a:solidFill>
            <a:srgbClr val="C00000"/>
          </a:solidFill>
        </a:ln>
      </dgm:spPr>
      <dgm:t>
        <a:bodyPr/>
        <a:lstStyle/>
        <a:p>
          <a:pPr>
            <a:buFontTx/>
            <a:buNone/>
          </a:pPr>
          <a:r>
            <a:rPr lang="de-DE" dirty="0"/>
            <a:t>Exchange On-Premises </a:t>
          </a:r>
          <a:r>
            <a:rPr lang="de-DE" b="0" i="1" dirty="0"/>
            <a:t>nicht unterstütztes Design</a:t>
          </a:r>
        </a:p>
      </dgm:t>
    </dgm:pt>
    <dgm:pt modelId="{9D0EC86D-4741-4519-B68A-BD20EE89B1C4}" type="parTrans" cxnId="{E831A69F-1A9E-447A-8A9D-8BB3547BDA63}">
      <dgm:prSet/>
      <dgm:spPr/>
      <dgm:t>
        <a:bodyPr/>
        <a:lstStyle/>
        <a:p>
          <a:endParaRPr lang="de-DE"/>
        </a:p>
      </dgm:t>
    </dgm:pt>
    <dgm:pt modelId="{0992AA10-1D48-4E80-B9F0-BD8E78DBDA24}" type="sibTrans" cxnId="{E831A69F-1A9E-447A-8A9D-8BB3547BDA63}">
      <dgm:prSet/>
      <dgm:spPr/>
      <dgm:t>
        <a:bodyPr/>
        <a:lstStyle/>
        <a:p>
          <a:endParaRPr lang="de-DE"/>
        </a:p>
      </dgm:t>
    </dgm:pt>
    <dgm:pt modelId="{4E89AD30-219F-46BA-A2EC-866EED0BB55D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FontTx/>
            <a:buNone/>
          </a:pPr>
          <a:r>
            <a:rPr lang="de-DE" dirty="0"/>
            <a:t>Exchange On-Premises </a:t>
          </a:r>
          <a:r>
            <a:rPr lang="de-DE" i="1" dirty="0"/>
            <a:t>angepasstes Design</a:t>
          </a:r>
        </a:p>
      </dgm:t>
    </dgm:pt>
    <dgm:pt modelId="{70813443-5B54-42D3-AE05-E4B3B9BB88BD}" type="parTrans" cxnId="{8C3939F9-0215-474F-83AA-D077B7213622}">
      <dgm:prSet/>
      <dgm:spPr/>
      <dgm:t>
        <a:bodyPr/>
        <a:lstStyle/>
        <a:p>
          <a:endParaRPr lang="de-DE"/>
        </a:p>
      </dgm:t>
    </dgm:pt>
    <dgm:pt modelId="{B1CB1BBA-5EF5-4145-A905-DF5FEB35A6F2}" type="sibTrans" cxnId="{8C3939F9-0215-474F-83AA-D077B7213622}">
      <dgm:prSet/>
      <dgm:spPr/>
      <dgm:t>
        <a:bodyPr/>
        <a:lstStyle/>
        <a:p>
          <a:endParaRPr lang="de-DE"/>
        </a:p>
      </dgm:t>
    </dgm:pt>
    <dgm:pt modelId="{683C947E-3503-45CF-91B5-23452C302412}" type="pres">
      <dgm:prSet presAssocID="{40F544FC-56C4-4859-82BC-85AEBC7BDEE8}" presName="linear" presStyleCnt="0">
        <dgm:presLayoutVars>
          <dgm:dir/>
          <dgm:animLvl val="lvl"/>
          <dgm:resizeHandles val="exact"/>
        </dgm:presLayoutVars>
      </dgm:prSet>
      <dgm:spPr/>
    </dgm:pt>
    <dgm:pt modelId="{EFCD6AD2-E9FC-4196-912C-4A37BC3E6A4F}" type="pres">
      <dgm:prSet presAssocID="{369AB549-F4B9-4C3E-A622-B0691B985378}" presName="parentLin" presStyleCnt="0"/>
      <dgm:spPr/>
    </dgm:pt>
    <dgm:pt modelId="{317FA069-E3EE-42BE-941F-3385F45994CA}" type="pres">
      <dgm:prSet presAssocID="{369AB549-F4B9-4C3E-A622-B0691B985378}" presName="parentLeftMargin" presStyleLbl="node1" presStyleIdx="0" presStyleCnt="5"/>
      <dgm:spPr/>
    </dgm:pt>
    <dgm:pt modelId="{C3FB5E77-A622-4661-B0D6-6FEEA709BCD8}" type="pres">
      <dgm:prSet presAssocID="{369AB549-F4B9-4C3E-A622-B0691B98537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8B92F41-B514-46FA-B90B-BC8BF26442FC}" type="pres">
      <dgm:prSet presAssocID="{369AB549-F4B9-4C3E-A622-B0691B985378}" presName="negativeSpace" presStyleCnt="0"/>
      <dgm:spPr/>
    </dgm:pt>
    <dgm:pt modelId="{DBFA1B52-1A7B-413F-BC10-DC48C465DF7D}" type="pres">
      <dgm:prSet presAssocID="{369AB549-F4B9-4C3E-A622-B0691B985378}" presName="childText" presStyleLbl="conFgAcc1" presStyleIdx="0" presStyleCnt="5">
        <dgm:presLayoutVars>
          <dgm:bulletEnabled val="1"/>
        </dgm:presLayoutVars>
      </dgm:prSet>
      <dgm:spPr/>
    </dgm:pt>
    <dgm:pt modelId="{9EA09AC0-E816-4738-B9BD-6B0BB1A3D920}" type="pres">
      <dgm:prSet presAssocID="{F6BD79C5-A993-4955-AF89-551C3ECEDF7E}" presName="spaceBetweenRectangles" presStyleCnt="0"/>
      <dgm:spPr/>
    </dgm:pt>
    <dgm:pt modelId="{892C9435-466F-4965-8A9B-99A532143BBA}" type="pres">
      <dgm:prSet presAssocID="{DED3897B-2919-4157-B407-9E082DF510BD}" presName="parentLin" presStyleCnt="0"/>
      <dgm:spPr/>
    </dgm:pt>
    <dgm:pt modelId="{0AD1C3EE-44C6-40DA-8476-FE857852B003}" type="pres">
      <dgm:prSet presAssocID="{DED3897B-2919-4157-B407-9E082DF510BD}" presName="parentLeftMargin" presStyleLbl="node1" presStyleIdx="0" presStyleCnt="5"/>
      <dgm:spPr/>
    </dgm:pt>
    <dgm:pt modelId="{010A4C98-5CBD-49E9-A2A9-BBC0DD5AA24A}" type="pres">
      <dgm:prSet presAssocID="{DED3897B-2919-4157-B407-9E082DF510B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26D7884-32DD-469B-BA9F-572DDF4C6235}" type="pres">
      <dgm:prSet presAssocID="{DED3897B-2919-4157-B407-9E082DF510BD}" presName="negativeSpace" presStyleCnt="0"/>
      <dgm:spPr/>
    </dgm:pt>
    <dgm:pt modelId="{E7F412DE-39EF-4238-BBB1-7A2343644F22}" type="pres">
      <dgm:prSet presAssocID="{DED3897B-2919-4157-B407-9E082DF510BD}" presName="childText" presStyleLbl="conFgAcc1" presStyleIdx="1" presStyleCnt="5">
        <dgm:presLayoutVars>
          <dgm:bulletEnabled val="1"/>
        </dgm:presLayoutVars>
      </dgm:prSet>
      <dgm:spPr/>
    </dgm:pt>
    <dgm:pt modelId="{63636516-CC7F-47FA-8179-FC954F0F0857}" type="pres">
      <dgm:prSet presAssocID="{98D972C4-BE10-4790-9DC4-E11617516613}" presName="spaceBetweenRectangles" presStyleCnt="0"/>
      <dgm:spPr/>
    </dgm:pt>
    <dgm:pt modelId="{CA3128E2-CD82-4003-B569-516A0EA060FA}" type="pres">
      <dgm:prSet presAssocID="{0C1A51C0-5ED7-43DB-9AF4-F003B61B83C0}" presName="parentLin" presStyleCnt="0"/>
      <dgm:spPr/>
    </dgm:pt>
    <dgm:pt modelId="{DB9229BB-1B55-487E-B7FF-EEB6082D564B}" type="pres">
      <dgm:prSet presAssocID="{0C1A51C0-5ED7-43DB-9AF4-F003B61B83C0}" presName="parentLeftMargin" presStyleLbl="node1" presStyleIdx="1" presStyleCnt="5"/>
      <dgm:spPr/>
    </dgm:pt>
    <dgm:pt modelId="{12D17559-FAF0-4C22-9672-6416D1040A63}" type="pres">
      <dgm:prSet presAssocID="{0C1A51C0-5ED7-43DB-9AF4-F003B61B83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6F97A4C-FDF3-4096-B52B-4E6D761E3267}" type="pres">
      <dgm:prSet presAssocID="{0C1A51C0-5ED7-43DB-9AF4-F003B61B83C0}" presName="negativeSpace" presStyleCnt="0"/>
      <dgm:spPr/>
    </dgm:pt>
    <dgm:pt modelId="{BF43F0EA-D1EA-4182-8FA3-74BDE26B8A87}" type="pres">
      <dgm:prSet presAssocID="{0C1A51C0-5ED7-43DB-9AF4-F003B61B83C0}" presName="childText" presStyleLbl="conFgAcc1" presStyleIdx="2" presStyleCnt="5">
        <dgm:presLayoutVars>
          <dgm:bulletEnabled val="1"/>
        </dgm:presLayoutVars>
      </dgm:prSet>
      <dgm:spPr/>
    </dgm:pt>
    <dgm:pt modelId="{DA609DB7-98D2-4B3F-B7F3-D1641593895F}" type="pres">
      <dgm:prSet presAssocID="{98BEA667-0260-4256-8B02-AD77D05F935D}" presName="spaceBetweenRectangles" presStyleCnt="0"/>
      <dgm:spPr/>
    </dgm:pt>
    <dgm:pt modelId="{2B3DE76A-A102-4982-8BF8-F68D431CC180}" type="pres">
      <dgm:prSet presAssocID="{26D58226-1D16-4D56-863A-FD9EE0F5351A}" presName="parentLin" presStyleCnt="0"/>
      <dgm:spPr/>
    </dgm:pt>
    <dgm:pt modelId="{DB6E280C-06C5-4DBC-AA53-A4019A59849C}" type="pres">
      <dgm:prSet presAssocID="{26D58226-1D16-4D56-863A-FD9EE0F5351A}" presName="parentLeftMargin" presStyleLbl="node1" presStyleIdx="2" presStyleCnt="5"/>
      <dgm:spPr/>
    </dgm:pt>
    <dgm:pt modelId="{9F6D1E16-1AB7-45D9-9B3C-B1FCDD1CFE32}" type="pres">
      <dgm:prSet presAssocID="{26D58226-1D16-4D56-863A-FD9EE0F5351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5C994F-22C9-4F9D-A345-E6162480CC61}" type="pres">
      <dgm:prSet presAssocID="{26D58226-1D16-4D56-863A-FD9EE0F5351A}" presName="negativeSpace" presStyleCnt="0"/>
      <dgm:spPr/>
    </dgm:pt>
    <dgm:pt modelId="{45E3F371-252F-43A8-8869-0A0E6540D330}" type="pres">
      <dgm:prSet presAssocID="{26D58226-1D16-4D56-863A-FD9EE0F5351A}" presName="childText" presStyleLbl="conFgAcc1" presStyleIdx="3" presStyleCnt="5">
        <dgm:presLayoutVars>
          <dgm:bulletEnabled val="1"/>
        </dgm:presLayoutVars>
      </dgm:prSet>
      <dgm:spPr/>
    </dgm:pt>
    <dgm:pt modelId="{D38DBD86-A1FC-4CB1-8DBE-7EBC7C03DFD0}" type="pres">
      <dgm:prSet presAssocID="{F895C604-F318-4F7A-860B-B86E80E7C2C1}" presName="spaceBetweenRectangles" presStyleCnt="0"/>
      <dgm:spPr/>
    </dgm:pt>
    <dgm:pt modelId="{33AD9FA4-385D-4C37-846C-17B30F9B51EE}" type="pres">
      <dgm:prSet presAssocID="{41932385-F57C-4596-AB17-7BE2496F4BE8}" presName="parentLin" presStyleCnt="0"/>
      <dgm:spPr/>
    </dgm:pt>
    <dgm:pt modelId="{ADC03C64-24F6-4D67-83E7-24F1C49E8AB5}" type="pres">
      <dgm:prSet presAssocID="{41932385-F57C-4596-AB17-7BE2496F4BE8}" presName="parentLeftMargin" presStyleLbl="node1" presStyleIdx="3" presStyleCnt="5"/>
      <dgm:spPr/>
    </dgm:pt>
    <dgm:pt modelId="{6ADD4D14-91D6-4CBC-9E39-CF584F076EC0}" type="pres">
      <dgm:prSet presAssocID="{41932385-F57C-4596-AB17-7BE2496F4BE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96A7548-970C-4F24-BD59-BEB470C859BF}" type="pres">
      <dgm:prSet presAssocID="{41932385-F57C-4596-AB17-7BE2496F4BE8}" presName="negativeSpace" presStyleCnt="0"/>
      <dgm:spPr/>
    </dgm:pt>
    <dgm:pt modelId="{DF79483F-1A19-4B9F-8320-AA94BF66DD67}" type="pres">
      <dgm:prSet presAssocID="{41932385-F57C-4596-AB17-7BE2496F4BE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76EBF00-F17A-4A42-A110-1EDB6C164098}" srcId="{0C1A51C0-5ED7-43DB-9AF4-F003B61B83C0}" destId="{B2F836A6-0FBB-4657-9E2C-B537AD7B3B01}" srcOrd="0" destOrd="0" parTransId="{8E6A9CCC-D58A-49D6-979F-2C831723246B}" sibTransId="{1E60CEDD-D9D9-4386-82AA-5CCAD1207E93}"/>
    <dgm:cxn modelId="{AE2D3408-EF95-4500-A685-14EAE364B4E8}" type="presOf" srcId="{C05C44AE-D168-404E-89D2-427F8667D9A2}" destId="{DBFA1B52-1A7B-413F-BC10-DC48C465DF7D}" srcOrd="0" destOrd="0" presId="urn:microsoft.com/office/officeart/2005/8/layout/list1"/>
    <dgm:cxn modelId="{7E263F2E-31D1-4841-A8EC-45579B10F067}" srcId="{40F544FC-56C4-4859-82BC-85AEBC7BDEE8}" destId="{41932385-F57C-4596-AB17-7BE2496F4BE8}" srcOrd="4" destOrd="0" parTransId="{AAE19EF6-C214-4D52-9CB7-823E5F06EE37}" sibTransId="{9D99F18B-F9F5-47CC-8643-60312C7CFA96}"/>
    <dgm:cxn modelId="{9C4BE138-267C-4868-905D-A80DAE711D08}" type="presOf" srcId="{46F67A77-159B-4DBA-B87D-02D40A4607E2}" destId="{E7F412DE-39EF-4238-BBB1-7A2343644F22}" srcOrd="0" destOrd="0" presId="urn:microsoft.com/office/officeart/2005/8/layout/list1"/>
    <dgm:cxn modelId="{55487740-8127-4876-8F10-21C044F58AAD}" type="presOf" srcId="{40F544FC-56C4-4859-82BC-85AEBC7BDEE8}" destId="{683C947E-3503-45CF-91B5-23452C302412}" srcOrd="0" destOrd="0" presId="urn:microsoft.com/office/officeart/2005/8/layout/list1"/>
    <dgm:cxn modelId="{A1E88F69-3E50-4142-9886-123BBF5AB12A}" type="presOf" srcId="{26D58226-1D16-4D56-863A-FD9EE0F5351A}" destId="{9F6D1E16-1AB7-45D9-9B3C-B1FCDD1CFE32}" srcOrd="1" destOrd="0" presId="urn:microsoft.com/office/officeart/2005/8/layout/list1"/>
    <dgm:cxn modelId="{9CAF2550-92FC-4DE5-BA37-CA1EC13F6F7B}" type="presOf" srcId="{26D58226-1D16-4D56-863A-FD9EE0F5351A}" destId="{DB6E280C-06C5-4DBC-AA53-A4019A59849C}" srcOrd="0" destOrd="0" presId="urn:microsoft.com/office/officeart/2005/8/layout/list1"/>
    <dgm:cxn modelId="{AED71155-80BD-4B68-85C1-4BE7B95994AB}" srcId="{369AB549-F4B9-4C3E-A622-B0691B985378}" destId="{C05C44AE-D168-404E-89D2-427F8667D9A2}" srcOrd="0" destOrd="0" parTransId="{DF97994B-D0FD-43C4-8222-E0B6A950EB9F}" sibTransId="{D626251A-588E-4EBF-9126-F61C4309B59E}"/>
    <dgm:cxn modelId="{EA3D8E76-0A64-4710-BB1F-1BF7597E455C}" type="presOf" srcId="{0C1A51C0-5ED7-43DB-9AF4-F003B61B83C0}" destId="{DB9229BB-1B55-487E-B7FF-EEB6082D564B}" srcOrd="0" destOrd="0" presId="urn:microsoft.com/office/officeart/2005/8/layout/list1"/>
    <dgm:cxn modelId="{69633C77-E520-434D-BF0D-437B0E4464AC}" type="presOf" srcId="{B2F836A6-0FBB-4657-9E2C-B537AD7B3B01}" destId="{BF43F0EA-D1EA-4182-8FA3-74BDE26B8A87}" srcOrd="0" destOrd="0" presId="urn:microsoft.com/office/officeart/2005/8/layout/list1"/>
    <dgm:cxn modelId="{C8A96959-777C-4DF4-A343-177C022425BF}" type="presOf" srcId="{0C1A51C0-5ED7-43DB-9AF4-F003B61B83C0}" destId="{12D17559-FAF0-4C22-9672-6416D1040A63}" srcOrd="1" destOrd="0" presId="urn:microsoft.com/office/officeart/2005/8/layout/list1"/>
    <dgm:cxn modelId="{CF12A47B-D079-4732-ACF0-98B5D765A926}" srcId="{40F544FC-56C4-4859-82BC-85AEBC7BDEE8}" destId="{0C1A51C0-5ED7-43DB-9AF4-F003B61B83C0}" srcOrd="2" destOrd="0" parTransId="{D814162D-E87C-44CF-A62E-A63FE5CDEE4A}" sibTransId="{98BEA667-0260-4256-8B02-AD77D05F935D}"/>
    <dgm:cxn modelId="{10C1B082-81B0-4DD3-B5AB-6733EAC42D67}" type="presOf" srcId="{369AB549-F4B9-4C3E-A622-B0691B985378}" destId="{C3FB5E77-A622-4661-B0D6-6FEEA709BCD8}" srcOrd="1" destOrd="0" presId="urn:microsoft.com/office/officeart/2005/8/layout/list1"/>
    <dgm:cxn modelId="{2839EF89-C008-4235-A756-DE200D118A01}" type="presOf" srcId="{369AB549-F4B9-4C3E-A622-B0691B985378}" destId="{317FA069-E3EE-42BE-941F-3385F45994CA}" srcOrd="0" destOrd="0" presId="urn:microsoft.com/office/officeart/2005/8/layout/list1"/>
    <dgm:cxn modelId="{A6267F93-80F2-428D-AF6F-C206132FEE54}" type="presOf" srcId="{DED3897B-2919-4157-B407-9E082DF510BD}" destId="{0AD1C3EE-44C6-40DA-8476-FE857852B003}" srcOrd="0" destOrd="0" presId="urn:microsoft.com/office/officeart/2005/8/layout/list1"/>
    <dgm:cxn modelId="{E831A69F-1A9E-447A-8A9D-8BB3547BDA63}" srcId="{41932385-F57C-4596-AB17-7BE2496F4BE8}" destId="{7D2B34E4-55DC-42BE-BFF6-CD37FFCD6149}" srcOrd="0" destOrd="0" parTransId="{9D0EC86D-4741-4519-B68A-BD20EE89B1C4}" sibTransId="{0992AA10-1D48-4E80-B9F0-BD8E78DBDA24}"/>
    <dgm:cxn modelId="{475D8CA2-E1A2-490B-9083-6C2D3476A61C}" srcId="{40F544FC-56C4-4859-82BC-85AEBC7BDEE8}" destId="{26D58226-1D16-4D56-863A-FD9EE0F5351A}" srcOrd="3" destOrd="0" parTransId="{5422437B-75E0-490A-8382-2D14DEF19155}" sibTransId="{F895C604-F318-4F7A-860B-B86E80E7C2C1}"/>
    <dgm:cxn modelId="{53B2DFAC-0B7A-4676-8E4E-5EEC1320F6A1}" type="presOf" srcId="{7D2B34E4-55DC-42BE-BFF6-CD37FFCD6149}" destId="{DF79483F-1A19-4B9F-8320-AA94BF66DD67}" srcOrd="0" destOrd="0" presId="urn:microsoft.com/office/officeart/2005/8/layout/list1"/>
    <dgm:cxn modelId="{B14C45CD-9608-430D-A7DD-56A58F4D4CBC}" srcId="{40F544FC-56C4-4859-82BC-85AEBC7BDEE8}" destId="{369AB549-F4B9-4C3E-A622-B0691B985378}" srcOrd="0" destOrd="0" parTransId="{3A5131BB-9311-4617-A2E9-91BE75BFFD26}" sibTransId="{F6BD79C5-A993-4955-AF89-551C3ECEDF7E}"/>
    <dgm:cxn modelId="{7BD7C0CF-B86C-4F41-A0E3-2940D70C8BA6}" type="presOf" srcId="{DED3897B-2919-4157-B407-9E082DF510BD}" destId="{010A4C98-5CBD-49E9-A2A9-BBC0DD5AA24A}" srcOrd="1" destOrd="0" presId="urn:microsoft.com/office/officeart/2005/8/layout/list1"/>
    <dgm:cxn modelId="{256567D3-509C-4B15-8910-CFADDF1C27A3}" srcId="{40F544FC-56C4-4859-82BC-85AEBC7BDEE8}" destId="{DED3897B-2919-4157-B407-9E082DF510BD}" srcOrd="1" destOrd="0" parTransId="{958B343A-C59C-423C-9448-CF21B86C264E}" sibTransId="{98D972C4-BE10-4790-9DC4-E11617516613}"/>
    <dgm:cxn modelId="{6A7F4CD6-D1CF-4AE0-A70E-3F496748180B}" type="presOf" srcId="{41932385-F57C-4596-AB17-7BE2496F4BE8}" destId="{6ADD4D14-91D6-4CBC-9E39-CF584F076EC0}" srcOrd="1" destOrd="0" presId="urn:microsoft.com/office/officeart/2005/8/layout/list1"/>
    <dgm:cxn modelId="{84B2F3DB-C368-47D2-8712-3C2767BE77F7}" srcId="{DED3897B-2919-4157-B407-9E082DF510BD}" destId="{46F67A77-159B-4DBA-B87D-02D40A4607E2}" srcOrd="0" destOrd="0" parTransId="{D4B839DE-8A3D-4A44-B34A-5C2372A31BBD}" sibTransId="{E2EC5762-65AF-4094-8EB8-DE4D04885E07}"/>
    <dgm:cxn modelId="{28CBEADF-A0C0-428E-92EB-7396EC16E390}" type="presOf" srcId="{41932385-F57C-4596-AB17-7BE2496F4BE8}" destId="{ADC03C64-24F6-4D67-83E7-24F1C49E8AB5}" srcOrd="0" destOrd="0" presId="urn:microsoft.com/office/officeart/2005/8/layout/list1"/>
    <dgm:cxn modelId="{E9A23FE2-584F-45B4-9DDA-D59886887AEB}" type="presOf" srcId="{4E89AD30-219F-46BA-A2EC-866EED0BB55D}" destId="{45E3F371-252F-43A8-8869-0A0E6540D330}" srcOrd="0" destOrd="0" presId="urn:microsoft.com/office/officeart/2005/8/layout/list1"/>
    <dgm:cxn modelId="{8C3939F9-0215-474F-83AA-D077B7213622}" srcId="{26D58226-1D16-4D56-863A-FD9EE0F5351A}" destId="{4E89AD30-219F-46BA-A2EC-866EED0BB55D}" srcOrd="0" destOrd="0" parTransId="{70813443-5B54-42D3-AE05-E4B3B9BB88BD}" sibTransId="{B1CB1BBA-5EF5-4145-A905-DF5FEB35A6F2}"/>
    <dgm:cxn modelId="{8EF82775-ABEC-4909-875A-00115226C9AB}" type="presParOf" srcId="{683C947E-3503-45CF-91B5-23452C302412}" destId="{EFCD6AD2-E9FC-4196-912C-4A37BC3E6A4F}" srcOrd="0" destOrd="0" presId="urn:microsoft.com/office/officeart/2005/8/layout/list1"/>
    <dgm:cxn modelId="{2BAD9366-1918-488C-866C-73797507D0E3}" type="presParOf" srcId="{EFCD6AD2-E9FC-4196-912C-4A37BC3E6A4F}" destId="{317FA069-E3EE-42BE-941F-3385F45994CA}" srcOrd="0" destOrd="0" presId="urn:microsoft.com/office/officeart/2005/8/layout/list1"/>
    <dgm:cxn modelId="{4A838201-37C2-40E6-B4D8-BA0C6756007E}" type="presParOf" srcId="{EFCD6AD2-E9FC-4196-912C-4A37BC3E6A4F}" destId="{C3FB5E77-A622-4661-B0D6-6FEEA709BCD8}" srcOrd="1" destOrd="0" presId="urn:microsoft.com/office/officeart/2005/8/layout/list1"/>
    <dgm:cxn modelId="{67F9C695-AC4E-4FC2-BA1F-6CA57D0A4791}" type="presParOf" srcId="{683C947E-3503-45CF-91B5-23452C302412}" destId="{D8B92F41-B514-46FA-B90B-BC8BF26442FC}" srcOrd="1" destOrd="0" presId="urn:microsoft.com/office/officeart/2005/8/layout/list1"/>
    <dgm:cxn modelId="{2AF3A044-9BD6-41DF-A8E3-E0F631C59A7B}" type="presParOf" srcId="{683C947E-3503-45CF-91B5-23452C302412}" destId="{DBFA1B52-1A7B-413F-BC10-DC48C465DF7D}" srcOrd="2" destOrd="0" presId="urn:microsoft.com/office/officeart/2005/8/layout/list1"/>
    <dgm:cxn modelId="{77A5447E-667B-4B11-82BF-285892E48615}" type="presParOf" srcId="{683C947E-3503-45CF-91B5-23452C302412}" destId="{9EA09AC0-E816-4738-B9BD-6B0BB1A3D920}" srcOrd="3" destOrd="0" presId="urn:microsoft.com/office/officeart/2005/8/layout/list1"/>
    <dgm:cxn modelId="{522D3939-5145-443B-BF22-2ACD0C133A42}" type="presParOf" srcId="{683C947E-3503-45CF-91B5-23452C302412}" destId="{892C9435-466F-4965-8A9B-99A532143BBA}" srcOrd="4" destOrd="0" presId="urn:microsoft.com/office/officeart/2005/8/layout/list1"/>
    <dgm:cxn modelId="{81F2B5D6-FC0A-415D-B4D4-445E5B07C294}" type="presParOf" srcId="{892C9435-466F-4965-8A9B-99A532143BBA}" destId="{0AD1C3EE-44C6-40DA-8476-FE857852B003}" srcOrd="0" destOrd="0" presId="urn:microsoft.com/office/officeart/2005/8/layout/list1"/>
    <dgm:cxn modelId="{88A1D957-4547-4BF0-B208-7B50ED943009}" type="presParOf" srcId="{892C9435-466F-4965-8A9B-99A532143BBA}" destId="{010A4C98-5CBD-49E9-A2A9-BBC0DD5AA24A}" srcOrd="1" destOrd="0" presId="urn:microsoft.com/office/officeart/2005/8/layout/list1"/>
    <dgm:cxn modelId="{98114FC1-AA2F-4904-B9B4-354DC5098514}" type="presParOf" srcId="{683C947E-3503-45CF-91B5-23452C302412}" destId="{826D7884-32DD-469B-BA9F-572DDF4C6235}" srcOrd="5" destOrd="0" presId="urn:microsoft.com/office/officeart/2005/8/layout/list1"/>
    <dgm:cxn modelId="{175FECA3-E309-41A4-B1C5-F14CC02C5C2A}" type="presParOf" srcId="{683C947E-3503-45CF-91B5-23452C302412}" destId="{E7F412DE-39EF-4238-BBB1-7A2343644F22}" srcOrd="6" destOrd="0" presId="urn:microsoft.com/office/officeart/2005/8/layout/list1"/>
    <dgm:cxn modelId="{57435394-1C51-4792-A901-C71068E4EF19}" type="presParOf" srcId="{683C947E-3503-45CF-91B5-23452C302412}" destId="{63636516-CC7F-47FA-8179-FC954F0F0857}" srcOrd="7" destOrd="0" presId="urn:microsoft.com/office/officeart/2005/8/layout/list1"/>
    <dgm:cxn modelId="{D6C335F1-B7CB-4AA4-AD62-AD30180DCE70}" type="presParOf" srcId="{683C947E-3503-45CF-91B5-23452C302412}" destId="{CA3128E2-CD82-4003-B569-516A0EA060FA}" srcOrd="8" destOrd="0" presId="urn:microsoft.com/office/officeart/2005/8/layout/list1"/>
    <dgm:cxn modelId="{1CBC599E-07DD-46ED-8409-554E7CEEEB78}" type="presParOf" srcId="{CA3128E2-CD82-4003-B569-516A0EA060FA}" destId="{DB9229BB-1B55-487E-B7FF-EEB6082D564B}" srcOrd="0" destOrd="0" presId="urn:microsoft.com/office/officeart/2005/8/layout/list1"/>
    <dgm:cxn modelId="{301FDB2D-A509-49C4-8F1F-73FD16EF38BB}" type="presParOf" srcId="{CA3128E2-CD82-4003-B569-516A0EA060FA}" destId="{12D17559-FAF0-4C22-9672-6416D1040A63}" srcOrd="1" destOrd="0" presId="urn:microsoft.com/office/officeart/2005/8/layout/list1"/>
    <dgm:cxn modelId="{ED974A10-E4A0-49A6-838C-645F2261D98D}" type="presParOf" srcId="{683C947E-3503-45CF-91B5-23452C302412}" destId="{16F97A4C-FDF3-4096-B52B-4E6D761E3267}" srcOrd="9" destOrd="0" presId="urn:microsoft.com/office/officeart/2005/8/layout/list1"/>
    <dgm:cxn modelId="{718894F7-D425-42CD-B333-9B058F0D66A4}" type="presParOf" srcId="{683C947E-3503-45CF-91B5-23452C302412}" destId="{BF43F0EA-D1EA-4182-8FA3-74BDE26B8A87}" srcOrd="10" destOrd="0" presId="urn:microsoft.com/office/officeart/2005/8/layout/list1"/>
    <dgm:cxn modelId="{68312FC6-9B36-4B41-A652-B8C1C04E4542}" type="presParOf" srcId="{683C947E-3503-45CF-91B5-23452C302412}" destId="{DA609DB7-98D2-4B3F-B7F3-D1641593895F}" srcOrd="11" destOrd="0" presId="urn:microsoft.com/office/officeart/2005/8/layout/list1"/>
    <dgm:cxn modelId="{CD1B4BB2-64A6-4688-A2CD-8FCC9B766F9E}" type="presParOf" srcId="{683C947E-3503-45CF-91B5-23452C302412}" destId="{2B3DE76A-A102-4982-8BF8-F68D431CC180}" srcOrd="12" destOrd="0" presId="urn:microsoft.com/office/officeart/2005/8/layout/list1"/>
    <dgm:cxn modelId="{B73A69A2-F5AB-4D1A-AA22-48D26B0FA69C}" type="presParOf" srcId="{2B3DE76A-A102-4982-8BF8-F68D431CC180}" destId="{DB6E280C-06C5-4DBC-AA53-A4019A59849C}" srcOrd="0" destOrd="0" presId="urn:microsoft.com/office/officeart/2005/8/layout/list1"/>
    <dgm:cxn modelId="{8DEF6F48-D8FA-4DF6-A729-C6C6955F6424}" type="presParOf" srcId="{2B3DE76A-A102-4982-8BF8-F68D431CC180}" destId="{9F6D1E16-1AB7-45D9-9B3C-B1FCDD1CFE32}" srcOrd="1" destOrd="0" presId="urn:microsoft.com/office/officeart/2005/8/layout/list1"/>
    <dgm:cxn modelId="{FD21F096-25C5-4D18-B3ED-D7B6A07D6693}" type="presParOf" srcId="{683C947E-3503-45CF-91B5-23452C302412}" destId="{F05C994F-22C9-4F9D-A345-E6162480CC61}" srcOrd="13" destOrd="0" presId="urn:microsoft.com/office/officeart/2005/8/layout/list1"/>
    <dgm:cxn modelId="{9B580DAE-1EE1-46E8-99F3-6AE3B4EF2D48}" type="presParOf" srcId="{683C947E-3503-45CF-91B5-23452C302412}" destId="{45E3F371-252F-43A8-8869-0A0E6540D330}" srcOrd="14" destOrd="0" presId="urn:microsoft.com/office/officeart/2005/8/layout/list1"/>
    <dgm:cxn modelId="{22FE5079-6BD3-45EF-B9CD-294B3C87E3CE}" type="presParOf" srcId="{683C947E-3503-45CF-91B5-23452C302412}" destId="{D38DBD86-A1FC-4CB1-8DBE-7EBC7C03DFD0}" srcOrd="15" destOrd="0" presId="urn:microsoft.com/office/officeart/2005/8/layout/list1"/>
    <dgm:cxn modelId="{63532EE9-C72A-46E8-A3ED-16F7E179F393}" type="presParOf" srcId="{683C947E-3503-45CF-91B5-23452C302412}" destId="{33AD9FA4-385D-4C37-846C-17B30F9B51EE}" srcOrd="16" destOrd="0" presId="urn:microsoft.com/office/officeart/2005/8/layout/list1"/>
    <dgm:cxn modelId="{C8B26014-634D-4443-A6E0-A1E0FFAD52A1}" type="presParOf" srcId="{33AD9FA4-385D-4C37-846C-17B30F9B51EE}" destId="{ADC03C64-24F6-4D67-83E7-24F1C49E8AB5}" srcOrd="0" destOrd="0" presId="urn:microsoft.com/office/officeart/2005/8/layout/list1"/>
    <dgm:cxn modelId="{64879BA7-276D-43B2-8286-C9202A1D6147}" type="presParOf" srcId="{33AD9FA4-385D-4C37-846C-17B30F9B51EE}" destId="{6ADD4D14-91D6-4CBC-9E39-CF584F076EC0}" srcOrd="1" destOrd="0" presId="urn:microsoft.com/office/officeart/2005/8/layout/list1"/>
    <dgm:cxn modelId="{52D3C2BB-3335-4937-B938-B2C70C4E8CB2}" type="presParOf" srcId="{683C947E-3503-45CF-91B5-23452C302412}" destId="{996A7548-970C-4F24-BD59-BEB470C859BF}" srcOrd="17" destOrd="0" presId="urn:microsoft.com/office/officeart/2005/8/layout/list1"/>
    <dgm:cxn modelId="{5C599842-0EB1-4ABA-93BD-BAA054569BB1}" type="presParOf" srcId="{683C947E-3503-45CF-91B5-23452C302412}" destId="{DF79483F-1A19-4B9F-8320-AA94BF66DD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1B52-1A7B-413F-BC10-DC48C465DF7D}">
      <dsp:nvSpPr>
        <dsp:cNvPr id="0" name=""/>
        <dsp:cNvSpPr/>
      </dsp:nvSpPr>
      <dsp:spPr>
        <a:xfrm>
          <a:off x="0" y="326573"/>
          <a:ext cx="769299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062" tIns="416560" rIns="5970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2000" kern="1200"/>
            <a:t>Exchange Online</a:t>
          </a:r>
          <a:endParaRPr lang="de-DE" sz="2000" kern="1200" dirty="0"/>
        </a:p>
      </dsp:txBody>
      <dsp:txXfrm>
        <a:off x="0" y="326573"/>
        <a:ext cx="7692999" cy="850500"/>
      </dsp:txXfrm>
    </dsp:sp>
    <dsp:sp modelId="{C3FB5E77-A622-4661-B0D6-6FEEA709BCD8}">
      <dsp:nvSpPr>
        <dsp:cNvPr id="0" name=""/>
        <dsp:cNvSpPr/>
      </dsp:nvSpPr>
      <dsp:spPr>
        <a:xfrm>
          <a:off x="384649" y="31373"/>
          <a:ext cx="5385099" cy="5904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544" tIns="0" rIns="2035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Standardisiert</a:t>
          </a:r>
        </a:p>
      </dsp:txBody>
      <dsp:txXfrm>
        <a:off x="413470" y="60194"/>
        <a:ext cx="5327457" cy="532758"/>
      </dsp:txXfrm>
    </dsp:sp>
    <dsp:sp modelId="{E7F412DE-39EF-4238-BBB1-7A2343644F22}">
      <dsp:nvSpPr>
        <dsp:cNvPr id="0" name=""/>
        <dsp:cNvSpPr/>
      </dsp:nvSpPr>
      <dsp:spPr>
        <a:xfrm>
          <a:off x="0" y="1580273"/>
          <a:ext cx="769299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062" tIns="416560" rIns="5970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2000" kern="1200" dirty="0"/>
            <a:t>Exchange On-Premises </a:t>
          </a:r>
          <a:r>
            <a:rPr lang="de-DE" sz="2000" i="1" kern="1200" dirty="0"/>
            <a:t>Preferred Architecture Design</a:t>
          </a:r>
        </a:p>
      </dsp:txBody>
      <dsp:txXfrm>
        <a:off x="0" y="1580273"/>
        <a:ext cx="7692999" cy="850500"/>
      </dsp:txXfrm>
    </dsp:sp>
    <dsp:sp modelId="{010A4C98-5CBD-49E9-A2A9-BBC0DD5AA24A}">
      <dsp:nvSpPr>
        <dsp:cNvPr id="0" name=""/>
        <dsp:cNvSpPr/>
      </dsp:nvSpPr>
      <dsp:spPr>
        <a:xfrm>
          <a:off x="384649" y="1285073"/>
          <a:ext cx="5385099" cy="5904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544" tIns="0" rIns="2035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Strukturiert</a:t>
          </a:r>
        </a:p>
      </dsp:txBody>
      <dsp:txXfrm>
        <a:off x="413470" y="1313894"/>
        <a:ext cx="5327457" cy="532758"/>
      </dsp:txXfrm>
    </dsp:sp>
    <dsp:sp modelId="{BF43F0EA-D1EA-4182-8FA3-74BDE26B8A87}">
      <dsp:nvSpPr>
        <dsp:cNvPr id="0" name=""/>
        <dsp:cNvSpPr/>
      </dsp:nvSpPr>
      <dsp:spPr>
        <a:xfrm>
          <a:off x="0" y="2833973"/>
          <a:ext cx="769299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062" tIns="416560" rIns="5970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2000" kern="1200" dirty="0"/>
            <a:t>Exchange On-Premises </a:t>
          </a:r>
          <a:r>
            <a:rPr lang="de-DE" sz="2000" i="1" kern="1200" dirty="0"/>
            <a:t>Best Practices Design</a:t>
          </a:r>
        </a:p>
      </dsp:txBody>
      <dsp:txXfrm>
        <a:off x="0" y="2833973"/>
        <a:ext cx="7692999" cy="850500"/>
      </dsp:txXfrm>
    </dsp:sp>
    <dsp:sp modelId="{12D17559-FAF0-4C22-9672-6416D1040A63}">
      <dsp:nvSpPr>
        <dsp:cNvPr id="0" name=""/>
        <dsp:cNvSpPr/>
      </dsp:nvSpPr>
      <dsp:spPr>
        <a:xfrm>
          <a:off x="384649" y="2538773"/>
          <a:ext cx="5385099" cy="59040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544" tIns="0" rIns="2035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Empfohlen</a:t>
          </a:r>
        </a:p>
      </dsp:txBody>
      <dsp:txXfrm>
        <a:off x="413470" y="2567594"/>
        <a:ext cx="5327457" cy="532758"/>
      </dsp:txXfrm>
    </dsp:sp>
    <dsp:sp modelId="{45E3F371-252F-43A8-8869-0A0E6540D330}">
      <dsp:nvSpPr>
        <dsp:cNvPr id="0" name=""/>
        <dsp:cNvSpPr/>
      </dsp:nvSpPr>
      <dsp:spPr>
        <a:xfrm>
          <a:off x="0" y="4087673"/>
          <a:ext cx="769299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062" tIns="416560" rIns="5970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2000" kern="1200" dirty="0"/>
            <a:t>Exchange On-Premises </a:t>
          </a:r>
          <a:r>
            <a:rPr lang="de-DE" sz="2000" i="1" kern="1200" dirty="0"/>
            <a:t>angepasstes Design</a:t>
          </a:r>
        </a:p>
      </dsp:txBody>
      <dsp:txXfrm>
        <a:off x="0" y="4087673"/>
        <a:ext cx="7692999" cy="850500"/>
      </dsp:txXfrm>
    </dsp:sp>
    <dsp:sp modelId="{9F6D1E16-1AB7-45D9-9B3C-B1FCDD1CFE32}">
      <dsp:nvSpPr>
        <dsp:cNvPr id="0" name=""/>
        <dsp:cNvSpPr/>
      </dsp:nvSpPr>
      <dsp:spPr>
        <a:xfrm>
          <a:off x="384649" y="3792473"/>
          <a:ext cx="5385099" cy="590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544" tIns="0" rIns="2035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Unterstützt</a:t>
          </a:r>
        </a:p>
      </dsp:txBody>
      <dsp:txXfrm>
        <a:off x="413470" y="3821294"/>
        <a:ext cx="5327457" cy="532758"/>
      </dsp:txXfrm>
    </dsp:sp>
    <dsp:sp modelId="{DF79483F-1A19-4B9F-8320-AA94BF66DD67}">
      <dsp:nvSpPr>
        <dsp:cNvPr id="0" name=""/>
        <dsp:cNvSpPr/>
      </dsp:nvSpPr>
      <dsp:spPr>
        <a:xfrm>
          <a:off x="0" y="5341373"/>
          <a:ext cx="769299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062" tIns="416560" rIns="5970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2000" kern="1200" dirty="0"/>
            <a:t>Exchange On-Premises </a:t>
          </a:r>
          <a:r>
            <a:rPr lang="de-DE" sz="2000" b="0" i="1" kern="1200" dirty="0"/>
            <a:t>nicht unterstütztes Design</a:t>
          </a:r>
        </a:p>
      </dsp:txBody>
      <dsp:txXfrm>
        <a:off x="0" y="5341373"/>
        <a:ext cx="7692999" cy="850500"/>
      </dsp:txXfrm>
    </dsp:sp>
    <dsp:sp modelId="{6ADD4D14-91D6-4CBC-9E39-CF584F076EC0}">
      <dsp:nvSpPr>
        <dsp:cNvPr id="0" name=""/>
        <dsp:cNvSpPr/>
      </dsp:nvSpPr>
      <dsp:spPr>
        <a:xfrm>
          <a:off x="384649" y="5046173"/>
          <a:ext cx="5385099" cy="5904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544" tIns="0" rIns="2035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Funktioniert</a:t>
          </a:r>
        </a:p>
      </dsp:txBody>
      <dsp:txXfrm>
        <a:off x="413470" y="5074994"/>
        <a:ext cx="5327457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D61B3A5-BF2B-4D87-9D95-888AA336D8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89C9D2-95E9-4372-A5DE-4C13930D1A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DC954-78C3-4AD3-ACF5-FF0ACF08ED5F}" type="datetimeFigureOut">
              <a:rPr lang="de-DE" smtClean="0"/>
              <a:t>08.10.2019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1EA2D1-73FF-418F-B57C-876D50B74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E49970-19D2-4E07-AA06-30C092F01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5566-878E-4580-8CAF-0F754D99C9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95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9A58E-189E-4CF3-9581-6AD2B3A34A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F967E-F5CD-48DF-8FD1-313400D6CA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0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1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Unbound</a:t>
            </a:r>
            <a:r>
              <a:rPr lang="de-DE" dirty="0"/>
              <a:t> Namespace Model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Erhöhung von maximal 24 Cores in Exchange Server 2016 </a:t>
            </a:r>
          </a:p>
          <a:p>
            <a:r>
              <a:rPr lang="de-DE" dirty="0"/>
              <a:t>Erhöhung von maximal 192GB RAM in Exchange Server 2016</a:t>
            </a:r>
          </a:p>
          <a:p>
            <a:r>
              <a:rPr lang="de-DE" dirty="0"/>
              <a:t>SSD Empfehlung M2 SSDs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Funktionsdienste wie: Client-Zugriff, Replikation, Transport,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3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Lagged</a:t>
            </a:r>
            <a:r>
              <a:rPr lang="de-DE" dirty="0"/>
              <a:t> Database Copy</a:t>
            </a:r>
          </a:p>
          <a:p>
            <a:r>
              <a:rPr lang="de-DE" dirty="0">
                <a:sym typeface="Wingdings" panose="05000000000000000000" pitchFamily="2" charset="2"/>
              </a:rPr>
              <a:t> Nicht zur Wiederherstellung von Postfächern oder Objekten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7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963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947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https://go.granikos.eu/E14EndOfSupport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7853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32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744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0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6952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489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43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Plage lagon Boucan Canot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913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ACL = Access Control Lists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11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F967E-F5CD-48DF-8FD1-313400D6CA1D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63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Bound Namespace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67E-F5CD-48DF-8FD1-313400D6CA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0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‹Nr.›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287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CA6F54-6065-4052-89A5-84E48BED43EC}"/>
              </a:ext>
            </a:extLst>
          </p:cNvPr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EB6E878-789F-45C8-8F7C-59053C072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1" name="Title 15">
            <a:extLst>
              <a:ext uri="{FF2B5EF4-FFF2-40B4-BE49-F238E27FC236}">
                <a16:creationId xmlns:a16="http://schemas.microsoft.com/office/drawing/2014/main" id="{FCB76BEA-0A74-459B-84A7-F2C2AAF63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1002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</a:t>
            </a:r>
            <a:r>
              <a:rPr lang="en-US" sz="2800" noProof="0" dirty="0">
                <a:solidFill>
                  <a:schemeClr val="bg1"/>
                </a:solidFill>
              </a:rPr>
              <a:t>Session Title </a:t>
            </a:r>
            <a:r>
              <a:rPr lang="fr-FR" sz="2800" dirty="0">
                <a:solidFill>
                  <a:schemeClr val="bg1"/>
                </a:solidFill>
              </a:rPr>
              <a:t>&gt;&gt;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975CA9D-1C76-4E59-A786-145980F95E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06" y="5528441"/>
            <a:ext cx="6942584" cy="3783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>
                <a:solidFill>
                  <a:schemeClr val="bg1"/>
                </a:solidFill>
              </a:rPr>
              <a:t>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55468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1002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</a:t>
            </a:r>
            <a:r>
              <a:rPr lang="en-US" sz="2800" noProof="0" dirty="0">
                <a:solidFill>
                  <a:schemeClr val="bg1"/>
                </a:solidFill>
              </a:rPr>
              <a:t>Session Title </a:t>
            </a:r>
            <a:r>
              <a:rPr lang="fr-FR" sz="2800" dirty="0">
                <a:solidFill>
                  <a:schemeClr val="bg1"/>
                </a:solidFill>
              </a:rPr>
              <a:t>&gt;&gt;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906" y="5528441"/>
            <a:ext cx="6942584" cy="3783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>
                <a:solidFill>
                  <a:schemeClr val="bg1"/>
                </a:solidFill>
              </a:rPr>
              <a:t>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359935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Thanks to our </a:t>
            </a:r>
            <a:r>
              <a:rPr lang="en-US" sz="5400" baseline="0" noProof="0" dirty="0">
                <a:solidFill>
                  <a:schemeClr val="bg1"/>
                </a:solidFill>
                <a:latin typeface="+mn-lt"/>
              </a:rPr>
              <a:t>sponsors</a:t>
            </a:r>
            <a:r>
              <a:rPr lang="en-US" sz="5400" noProof="0" dirty="0">
                <a:solidFill>
                  <a:schemeClr val="bg1"/>
                </a:solidFill>
                <a:latin typeface="+mn-lt"/>
              </a:rPr>
              <a:t>!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86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FA3EB-2B10-40F1-A119-CF6954B798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EA7FF-CC80-4E89-A49D-E4535547C1AC}"/>
              </a:ext>
            </a:extLst>
          </p:cNvPr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F3D3B25-9B2E-4C7B-8E9F-198D19328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9DDF8113-7B37-4E13-A285-67695640E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100254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noProof="0" dirty="0">
                <a:solidFill>
                  <a:schemeClr val="bg1"/>
                </a:solidFill>
              </a:rPr>
              <a:t>&lt;&lt; Session title &gt;&gt;</a:t>
            </a:r>
            <a:endParaRPr lang="en-US" noProof="0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2B0AE893-3405-4B0B-8B6F-6C4F5DC944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06" y="5528441"/>
            <a:ext cx="6942584" cy="378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>
                <a:solidFill>
                  <a:schemeClr val="bg1"/>
                </a:solidFill>
              </a:rPr>
              <a:t>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065742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>
                <a:solidFill>
                  <a:schemeClr val="bg1"/>
                </a:solidFill>
                <a:latin typeface="+mn-lt"/>
              </a:rPr>
              <a:t>Merci à</a:t>
            </a:r>
            <a:r>
              <a:rPr lang="fr-BE" sz="5400" baseline="0" dirty="0">
                <a:solidFill>
                  <a:schemeClr val="bg1"/>
                </a:solidFill>
                <a:latin typeface="+mn-lt"/>
              </a:rPr>
              <a:t> nos sponsors </a:t>
            </a:r>
            <a:r>
              <a:rPr lang="fr-BE" sz="5400" dirty="0">
                <a:solidFill>
                  <a:schemeClr val="bg1"/>
                </a:solidFill>
                <a:latin typeface="+mn-lt"/>
              </a:rPr>
              <a:t>!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4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 err="1">
                <a:solidFill>
                  <a:schemeClr val="bg1"/>
                </a:solidFill>
                <a:latin typeface="+mn-lt"/>
              </a:rPr>
              <a:t>Demo</a:t>
            </a:r>
            <a:endParaRPr lang="fr-BE" sz="5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9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FA3EB-2B10-40F1-A119-CF6954B798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EA7FF-CC80-4E89-A49D-E4535547C1AC}"/>
              </a:ext>
            </a:extLst>
          </p:cNvPr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F3D3B25-9B2E-4C7B-8E9F-198D19328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9DDF8113-7B37-4E13-A285-67695640E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100254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noProof="0" dirty="0">
                <a:solidFill>
                  <a:schemeClr val="bg1"/>
                </a:solidFill>
              </a:rPr>
              <a:t>&lt;&lt; Session title &gt;&gt;</a:t>
            </a:r>
            <a:endParaRPr lang="en-US" noProof="0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2B0AE893-3405-4B0B-8B6F-6C4F5DC944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06" y="5528441"/>
            <a:ext cx="6942584" cy="378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>
                <a:solidFill>
                  <a:schemeClr val="bg1"/>
                </a:solidFill>
              </a:rPr>
              <a:t>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2336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>
                <a:solidFill>
                  <a:schemeClr val="bg1"/>
                </a:solidFill>
                <a:latin typeface="+mn-lt"/>
              </a:rPr>
              <a:t>Merci à</a:t>
            </a:r>
            <a:r>
              <a:rPr lang="fr-BE" sz="5400" baseline="0" dirty="0">
                <a:solidFill>
                  <a:schemeClr val="bg1"/>
                </a:solidFill>
                <a:latin typeface="+mn-lt"/>
              </a:rPr>
              <a:t> nos sponsors </a:t>
            </a:r>
            <a:r>
              <a:rPr lang="fr-BE" sz="5400" dirty="0">
                <a:solidFill>
                  <a:schemeClr val="bg1"/>
                </a:solidFill>
                <a:latin typeface="+mn-lt"/>
              </a:rPr>
              <a:t>!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9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 err="1">
                <a:solidFill>
                  <a:schemeClr val="bg1"/>
                </a:solidFill>
                <a:latin typeface="+mn-lt"/>
              </a:rPr>
              <a:t>Demo</a:t>
            </a:r>
            <a:endParaRPr lang="fr-BE" sz="5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9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‹Nr.›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405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‹Nr.›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052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5D18-4F8B-4C70-BFDD-9FD806C401E9}" type="slidenum">
              <a:rPr lang="fr-FR" noProof="0" smtClean="0"/>
              <a:t>‹Nr.›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048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AE0F-4F8C-4E63-B5C1-3ACD7FE2C1CE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 userDrawn="1"/>
        </p:nvSpPr>
        <p:spPr>
          <a:xfrm>
            <a:off x="257175" y="4772025"/>
            <a:ext cx="7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bg1"/>
                </a:solidFill>
                <a:latin typeface="+mn-lt"/>
              </a:rPr>
              <a:t>Thanks</a:t>
            </a:r>
            <a:r>
              <a:rPr lang="en-US" sz="5400" baseline="0" noProof="0" dirty="0">
                <a:solidFill>
                  <a:schemeClr val="bg1"/>
                </a:solidFill>
                <a:latin typeface="+mn-lt"/>
              </a:rPr>
              <a:t> to our sponsors!</a:t>
            </a:r>
            <a:r>
              <a:rPr lang="en-US" sz="5400" noProof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CA6F54-6065-4052-89A5-84E48BED43EC}"/>
              </a:ext>
            </a:extLst>
          </p:cNvPr>
          <p:cNvSpPr/>
          <p:nvPr userDrawn="1"/>
        </p:nvSpPr>
        <p:spPr>
          <a:xfrm>
            <a:off x="0" y="4486274"/>
            <a:ext cx="878205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EB6E878-789F-45C8-8F7C-59053C072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1" name="Title 15">
            <a:extLst>
              <a:ext uri="{FF2B5EF4-FFF2-40B4-BE49-F238E27FC236}">
                <a16:creationId xmlns:a16="http://schemas.microsoft.com/office/drawing/2014/main" id="{FCB76BEA-0A74-459B-84A7-F2C2AAF63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4486274"/>
            <a:ext cx="8546757" cy="1002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</a:rPr>
              <a:t>&lt;&lt; </a:t>
            </a:r>
            <a:r>
              <a:rPr lang="en-US" sz="2800" noProof="0" dirty="0">
                <a:solidFill>
                  <a:schemeClr val="bg1"/>
                </a:solidFill>
              </a:rPr>
              <a:t>Session Title </a:t>
            </a:r>
            <a:r>
              <a:rPr lang="fr-FR" sz="2800" dirty="0">
                <a:solidFill>
                  <a:schemeClr val="bg1"/>
                </a:solidFill>
              </a:rPr>
              <a:t>&gt;&gt;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975CA9D-1C76-4E59-A786-145980F95E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06" y="5528441"/>
            <a:ext cx="6942584" cy="3783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>
                <a:solidFill>
                  <a:schemeClr val="bg1"/>
                </a:solidFill>
              </a:rPr>
              <a:t>&lt;&lt;</a:t>
            </a:r>
            <a:r>
              <a:rPr lang="en-US" i="1" dirty="0">
                <a:solidFill>
                  <a:schemeClr val="bg1"/>
                </a:solidFill>
              </a:rPr>
              <a:t>twitter handle</a:t>
            </a:r>
            <a:r>
              <a:rPr lang="fr-FR" dirty="0">
                <a:solidFill>
                  <a:schemeClr val="bg1"/>
                </a:solidFill>
              </a:rPr>
              <a:t>&gt;&gt;</a:t>
            </a:r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22396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92C990-0443-47C1-BE6D-4629ACA2AAB7}"/>
              </a:ext>
            </a:extLst>
          </p:cNvPr>
          <p:cNvSpPr/>
          <p:nvPr userDrawn="1"/>
        </p:nvSpPr>
        <p:spPr>
          <a:xfrm>
            <a:off x="-1" y="4486276"/>
            <a:ext cx="8778240" cy="1431150"/>
          </a:xfrm>
          <a:prstGeom prst="rect">
            <a:avLst/>
          </a:prstGeom>
          <a:gradFill>
            <a:gsLst>
              <a:gs pos="0">
                <a:schemeClr val="tx2">
                  <a:lumMod val="0"/>
                  <a:alpha val="7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chemeClr val="tx2">
                <a:alpha val="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C2FE9AE9-60EC-4FD3-9597-FD6459D64506}"/>
              </a:ext>
            </a:extLst>
          </p:cNvPr>
          <p:cNvSpPr txBox="1"/>
          <p:nvPr userDrawn="1"/>
        </p:nvSpPr>
        <p:spPr>
          <a:xfrm>
            <a:off x="0" y="4454744"/>
            <a:ext cx="877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noProof="0" dirty="0">
                <a:solidFill>
                  <a:schemeClr val="bg1"/>
                </a:solidFill>
                <a:latin typeface="+mn-lt"/>
              </a:rPr>
              <a:t>Thanks</a:t>
            </a:r>
            <a:r>
              <a:rPr lang="en-US" sz="4800" baseline="0" noProof="0" dirty="0">
                <a:solidFill>
                  <a:schemeClr val="bg1"/>
                </a:solidFill>
                <a:latin typeface="+mn-lt"/>
              </a:rPr>
              <a:t> to our sponsors!</a:t>
            </a:r>
          </a:p>
          <a:p>
            <a:pPr algn="r"/>
            <a:r>
              <a:rPr lang="fr-FR" sz="4800" baseline="0" noProof="0" dirty="0">
                <a:solidFill>
                  <a:schemeClr val="bg1"/>
                </a:solidFill>
                <a:latin typeface="+mn-lt"/>
              </a:rPr>
              <a:t>Merci à nos sponsors</a:t>
            </a:r>
            <a:r>
              <a:rPr lang="fr-FR" sz="4800" noProof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8A0345A8-4288-47F4-966D-A4FC49ADF6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DB - Empty Green">
    <p:bg>
      <p:bgPr>
        <a:solidFill>
          <a:srgbClr val="7F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06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DB - 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87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 txBox="1">
            <a:spLocks/>
          </p:cNvSpPr>
          <p:nvPr userDrawn="1"/>
        </p:nvSpPr>
        <p:spPr>
          <a:xfrm>
            <a:off x="838200" y="6356350"/>
            <a:ext cx="2160373" cy="365125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Aachen</a:t>
            </a:r>
          </a:p>
          <a:p>
            <a:pPr algn="ctr"/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1100" b="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Oktober</a:t>
            </a:r>
            <a:r>
              <a:rPr lang="en-US" sz="11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65D18-4F8B-4C70-BFDD-9FD806C401E9}" type="slidenum">
              <a:rPr lang="fr-FR" noProof="0" smtClean="0"/>
              <a:t>‹Nr.›</a:t>
            </a:fld>
            <a:endParaRPr lang="fr-FR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973" y="365125"/>
            <a:ext cx="1344827" cy="13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13" r:id="rId5"/>
    <p:sldLayoutId id="2147483729" r:id="rId6"/>
    <p:sldLayoutId id="214748373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DA3711-4A75-441F-A184-2031494D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B717A-83B8-4F33-BB2B-8E6826770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DAF9C1-A48B-447F-B362-947C63F4D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31875-81B2-40C7-BAA4-C6BCADFD803C}" type="datetimeFigureOut">
              <a:rPr lang="de-DE" smtClean="0"/>
              <a:t>08.10.2019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6CE9E3-9E5B-4B0B-A30D-8C28A5022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4144F-F2B6-4184-A4CB-B26A596D4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4D98-5D12-4E30-9BB6-C303D9D82A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76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cityfahrten.de/images/staedte/aachen/aachen-dom.jpg">
            <a:extLst>
              <a:ext uri="{FF2B5EF4-FFF2-40B4-BE49-F238E27FC236}">
                <a16:creationId xmlns:a16="http://schemas.microsoft.com/office/drawing/2014/main" id="{ED1B6516-A762-4F1D-8153-7939B9FB137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r="13711"/>
          <a:stretch/>
        </p:blipFill>
        <p:spPr bwMode="auto">
          <a:xfrm>
            <a:off x="0" y="-57150"/>
            <a:ext cx="121920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E32C-0440-43F7-88CB-6D54BCF813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FCB4-B33A-4BD4-8886-DCDAB830DA18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775" y="4486274"/>
            <a:ext cx="1428750" cy="142875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466E9462-423B-4938-A402-09AE65295E1E}"/>
              </a:ext>
            </a:extLst>
          </p:cNvPr>
          <p:cNvSpPr txBox="1">
            <a:spLocks/>
          </p:cNvSpPr>
          <p:nvPr userDrawn="1"/>
        </p:nvSpPr>
        <p:spPr>
          <a:xfrm>
            <a:off x="9438290" y="0"/>
            <a:ext cx="2753709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Aachen</a:t>
            </a:r>
          </a:p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000" b="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Oktober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02510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6EFA74D-C140-4FE7-A691-B27040AF7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Edit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806D-32F2-4101-81C7-805AA17F071B}" type="datetimeFigureOut">
              <a:rPr lang="fr-FR" noProof="0" smtClean="0"/>
              <a:t>08/10/2019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AE0F-4F8C-4E63-B5C1-3ACD7FE2C1CE}" type="slidenum">
              <a:rPr lang="fr-FR" noProof="0" smtClean="0"/>
              <a:t>‹Nr.›</a:t>
            </a:fld>
            <a:endParaRPr lang="fr-FR" noProof="0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B4E30AD3-B0CC-421F-BC53-AA8D403BCDE7}"/>
              </a:ext>
            </a:extLst>
          </p:cNvPr>
          <p:cNvSpPr txBox="1">
            <a:spLocks/>
          </p:cNvSpPr>
          <p:nvPr userDrawn="1"/>
        </p:nvSpPr>
        <p:spPr>
          <a:xfrm>
            <a:off x="9438290" y="0"/>
            <a:ext cx="2753709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Aachen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000" b="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Oktober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62789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4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1.staticflickr.com/6/5639/21773611028_45aec2f192_b.jpg">
            <a:extLst>
              <a:ext uri="{FF2B5EF4-FFF2-40B4-BE49-F238E27FC236}">
                <a16:creationId xmlns:a16="http://schemas.microsoft.com/office/drawing/2014/main" id="{5B21568E-D3FA-4821-9EF5-9BA0C9E04E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1"/>
          <a:stretch/>
        </p:blipFill>
        <p:spPr bwMode="auto">
          <a:xfrm>
            <a:off x="0" y="-95250"/>
            <a:ext cx="12192000" cy="7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BFC9D82-8151-4BDE-8EA9-B5850920577A}"/>
              </a:ext>
            </a:extLst>
          </p:cNvPr>
          <p:cNvSpPr txBox="1">
            <a:spLocks/>
          </p:cNvSpPr>
          <p:nvPr userDrawn="1"/>
        </p:nvSpPr>
        <p:spPr>
          <a:xfrm>
            <a:off x="9438290" y="0"/>
            <a:ext cx="2753709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Aachen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000" b="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Oktober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3235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4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BFC9D82-8151-4BDE-8EA9-B5850920577A}"/>
              </a:ext>
            </a:extLst>
          </p:cNvPr>
          <p:cNvSpPr txBox="1">
            <a:spLocks/>
          </p:cNvSpPr>
          <p:nvPr userDrawn="1"/>
        </p:nvSpPr>
        <p:spPr>
          <a:xfrm>
            <a:off x="9438290" y="0"/>
            <a:ext cx="2753709" cy="923744"/>
          </a:xfrm>
          <a:prstGeom prst="rect">
            <a:avLst/>
          </a:prstGeom>
          <a:solidFill>
            <a:srgbClr val="7FBA0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aOS Aachen</a:t>
            </a:r>
          </a:p>
          <a:p>
            <a:pPr algn="ctr"/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September 3</a:t>
            </a:r>
            <a:r>
              <a:rPr lang="en-US" sz="2000" b="0" kern="1200" baseline="300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2000" b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2018</a:t>
            </a:r>
          </a:p>
        </p:txBody>
      </p:sp>
      <p:pic>
        <p:nvPicPr>
          <p:cNvPr id="3074" name="Picture 2" descr="https://images.pexels.com/photos/372329/pexels-photo-372329.jpeg?auto=compress&amp;cs=tinysrgb&amp;dpr=2&amp;h=750&amp;w=1260">
            <a:extLst>
              <a:ext uri="{FF2B5EF4-FFF2-40B4-BE49-F238E27FC236}">
                <a16:creationId xmlns:a16="http://schemas.microsoft.com/office/drawing/2014/main" id="{A8D0A2E9-D54C-423F-B4B7-F91D329D7B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5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blog.exchange-doktor.de/" TargetMode="External"/><Relationship Id="rId4" Type="http://schemas.openxmlformats.org/officeDocument/2006/relationships/hyperlink" Target="http://www.granikos.e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hyperlink" Target="mailto:Thomas.Stensitzki@Granikos.eu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blog.exchange-doktor.de/" TargetMode="External"/><Relationship Id="rId4" Type="http://schemas.openxmlformats.org/officeDocument/2006/relationships/hyperlink" Target="http://www.granikos.eu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Exchange-Team-Blog/DAG-Beyond-the-8220-A-8221/ba-p/603150?WT.mc_id=M365-MVP-5003086" TargetMode="External"/><Relationship Id="rId3" Type="http://schemas.openxmlformats.org/officeDocument/2006/relationships/hyperlink" Target="https://www.granikos.eu/en/Blog/PostId/363/die-richtige-exchange-architektur" TargetMode="External"/><Relationship Id="rId7" Type="http://schemas.openxmlformats.org/officeDocument/2006/relationships/hyperlink" Target="https://techcommunity.microsoft.com/t5/Exchange-Team-Blog/The-Exchange-2016-Preferred-Architecture/ba-p/604024?WT.mc_id=M365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exchange/plan-and-deploy/deployment-ref/preferred-architecture-2019?view=exchserver-2019&amp;wt.mc_id=M365-MVP-5003086" TargetMode="External"/><Relationship Id="rId5" Type="http://schemas.openxmlformats.org/officeDocument/2006/relationships/hyperlink" Target="https://www.granikos.eu/en/Blog/PostId/1690/pro-und-contra-von-free-flow-postfachdatenbanken" TargetMode="External"/><Relationship Id="rId10" Type="http://schemas.openxmlformats.org/officeDocument/2006/relationships/hyperlink" Target="https://techcommunity.microsoft.com/t5/Exchange-Team-Blog/Load-Balancing-in-Exchange-2016/ba-p/604048?WT.mc_id=M365-MVP-5003086" TargetMode="External"/><Relationship Id="rId4" Type="http://schemas.openxmlformats.org/officeDocument/2006/relationships/hyperlink" Target="https://www.granikos.eu/en/Blog/PostId/1710/virtualisierung-von-exchange-server-2019-in-zeiten-von-48-cores-und-metacache-datenbank" TargetMode="External"/><Relationship Id="rId9" Type="http://schemas.openxmlformats.org/officeDocument/2006/relationships/hyperlink" Target="https://docs.microsoft.com/en-us/exchange/high-availability/disaster-recovery/disaster-recovery?WT.mc_id=M365-MVP-5003086&amp;view=exchserver-2019#exchange-native-data-protec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AC22A-3880-4514-A257-04C7ABD3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/>
              <a:t>Exchange Server 2019 - Wie macht man es richtig</a:t>
            </a:r>
            <a:br>
              <a:rPr lang="de-DE" dirty="0"/>
            </a:br>
            <a:r>
              <a:rPr lang="de-DE" sz="2700" dirty="0"/>
              <a:t>Was ist die Preferred Architecture?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360F1-51D5-4BAC-B186-047F4F13D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@stensitzki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80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Namespace – Der Namensraum 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Der Namensraum definiert alle Hostnamen über die Exchange Server Funktionen </a:t>
            </a:r>
            <a:r>
              <a:rPr lang="de-DE" b="1" dirty="0">
                <a:solidFill>
                  <a:schemeClr val="accent5"/>
                </a:solidFill>
              </a:rPr>
              <a:t>intern</a:t>
            </a:r>
            <a:r>
              <a:rPr lang="de-DE" dirty="0">
                <a:solidFill>
                  <a:schemeClr val="accent5"/>
                </a:solidFill>
              </a:rPr>
              <a:t> und </a:t>
            </a:r>
            <a:r>
              <a:rPr lang="de-DE" b="1" dirty="0">
                <a:solidFill>
                  <a:schemeClr val="accent5"/>
                </a:solidFill>
              </a:rPr>
              <a:t>extern</a:t>
            </a:r>
            <a:r>
              <a:rPr lang="de-DE" dirty="0">
                <a:solidFill>
                  <a:schemeClr val="accent5"/>
                </a:solidFill>
              </a:rPr>
              <a:t> bereitgestellt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Zwei Hostnamen sind ausreichend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b="1" dirty="0">
                <a:solidFill>
                  <a:schemeClr val="accent5"/>
                </a:solidFill>
                <a:sym typeface="Wingdings" panose="05000000000000000000" pitchFamily="2" charset="2"/>
              </a:rPr>
              <a:t>mail</a:t>
            </a: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.varunagroup.de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de-DE" b="1" dirty="0">
                <a:solidFill>
                  <a:schemeClr val="accent5"/>
                </a:solidFill>
                <a:sym typeface="Wingdings" panose="05000000000000000000" pitchFamily="2" charset="2"/>
              </a:rPr>
              <a:t>autodiscover</a:t>
            </a: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.varunagroup.de</a:t>
            </a:r>
          </a:p>
          <a:p>
            <a:pPr marL="0" indent="0">
              <a:buNone/>
            </a:pP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57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Load Balancer </a:t>
            </a:r>
            <a:r>
              <a:rPr lang="de-DE" sz="2800" dirty="0" err="1">
                <a:solidFill>
                  <a:schemeClr val="accent5"/>
                </a:solidFill>
              </a:rPr>
              <a:t>Principles</a:t>
            </a:r>
            <a:r>
              <a:rPr lang="de-DE" sz="2800" dirty="0">
                <a:solidFill>
                  <a:schemeClr val="accent5"/>
                </a:solidFill>
              </a:rPr>
              <a:t> (1)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>
                <a:solidFill>
                  <a:schemeClr val="accent5"/>
                </a:solidFill>
              </a:rPr>
              <a:t>Keine</a:t>
            </a:r>
            <a:r>
              <a:rPr lang="en-US" sz="3000" dirty="0">
                <a:solidFill>
                  <a:schemeClr val="accent5"/>
                </a:solidFill>
              </a:rPr>
              <a:t> Session-Affinity </a:t>
            </a:r>
            <a:r>
              <a:rPr lang="en-US" sz="3000" dirty="0" err="1">
                <a:solidFill>
                  <a:schemeClr val="accent5"/>
                </a:solidFill>
              </a:rPr>
              <a:t>für</a:t>
            </a:r>
            <a:r>
              <a:rPr lang="en-US" sz="3000" dirty="0">
                <a:solidFill>
                  <a:schemeClr val="accent5"/>
                </a:solidFill>
              </a:rPr>
              <a:t> Load Balancer</a:t>
            </a:r>
          </a:p>
          <a:p>
            <a:pPr marL="0" indent="0">
              <a:buNone/>
            </a:pPr>
            <a:r>
              <a:rPr lang="en-US" sz="3000" dirty="0" err="1">
                <a:solidFill>
                  <a:schemeClr val="accent5"/>
                </a:solidFill>
              </a:rPr>
              <a:t>Konfiguration</a:t>
            </a:r>
            <a:r>
              <a:rPr lang="en-US" sz="3000" dirty="0">
                <a:solidFill>
                  <a:schemeClr val="accent5"/>
                </a:solidFill>
              </a:rPr>
              <a:t> der Health-</a:t>
            </a:r>
            <a:r>
              <a:rPr lang="en-US" sz="3000" dirty="0" err="1">
                <a:solidFill>
                  <a:schemeClr val="accent5"/>
                </a:solidFill>
              </a:rPr>
              <a:t>Proben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für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i="1" dirty="0">
                <a:solidFill>
                  <a:schemeClr val="accent5"/>
                </a:solidFill>
              </a:rPr>
              <a:t>healthcheck.htm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5"/>
                </a:solidFill>
              </a:rPr>
              <a:t>Load Balancer </a:t>
            </a:r>
            <a:r>
              <a:rPr lang="en-US" sz="3000" dirty="0" err="1">
                <a:solidFill>
                  <a:schemeClr val="accent5"/>
                </a:solidFill>
              </a:rPr>
              <a:t>Konfiguration</a:t>
            </a:r>
            <a:r>
              <a:rPr lang="en-US" sz="3000" dirty="0">
                <a:solidFill>
                  <a:schemeClr val="accent5"/>
                </a:solidFill>
              </a:rPr>
              <a:t> und Health-</a:t>
            </a:r>
            <a:r>
              <a:rPr lang="en-US" sz="3000" dirty="0" err="1">
                <a:solidFill>
                  <a:schemeClr val="accent5"/>
                </a:solidFill>
              </a:rPr>
              <a:t>Proben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müssen</a:t>
            </a:r>
            <a:r>
              <a:rPr lang="en-US" sz="3000" dirty="0">
                <a:solidFill>
                  <a:schemeClr val="accent5"/>
                </a:solidFill>
              </a:rPr>
              <a:t> ins Namespace Design </a:t>
            </a:r>
            <a:r>
              <a:rPr lang="en-US" sz="3000" dirty="0" err="1">
                <a:solidFill>
                  <a:schemeClr val="accent5"/>
                </a:solidFill>
              </a:rPr>
              <a:t>passen</a:t>
            </a:r>
            <a:endParaRPr lang="en-US" sz="3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3000" dirty="0" err="1">
                <a:solidFill>
                  <a:schemeClr val="accent5"/>
                </a:solidFill>
              </a:rPr>
              <a:t>Empfehlung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für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einen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einzelnen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Namensraum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err="1">
                <a:solidFill>
                  <a:schemeClr val="accent5"/>
                </a:solidFill>
              </a:rPr>
              <a:t>mit</a:t>
            </a:r>
            <a:r>
              <a:rPr lang="en-US" sz="3000" dirty="0">
                <a:solidFill>
                  <a:schemeClr val="accent5"/>
                </a:solidFill>
              </a:rPr>
              <a:t> Layer 7 Load Balancing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1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3200" dirty="0" err="1">
                <a:solidFill>
                  <a:schemeClr val="accent5"/>
                </a:solidFill>
              </a:rPr>
              <a:t>Empfehlung</a:t>
            </a:r>
            <a:r>
              <a:rPr lang="de-DE" sz="3200" dirty="0">
                <a:solidFill>
                  <a:schemeClr val="accent5"/>
                </a:solidFill>
              </a:rPr>
              <a:t> </a:t>
            </a:r>
            <a:r>
              <a:rPr lang="de-DE" sz="3200" dirty="0" err="1">
                <a:solidFill>
                  <a:schemeClr val="accent5"/>
                </a:solidFill>
              </a:rPr>
              <a:t>für</a:t>
            </a:r>
            <a:r>
              <a:rPr lang="de-DE" sz="3200" dirty="0">
                <a:solidFill>
                  <a:schemeClr val="accent5"/>
                </a:solidFill>
              </a:rPr>
              <a:t> Load Balancer-</a:t>
            </a:r>
            <a:r>
              <a:rPr lang="de-DE" sz="3200" dirty="0" err="1">
                <a:solidFill>
                  <a:schemeClr val="accent5"/>
                </a:solidFill>
              </a:rPr>
              <a:t>Verbindungen</a:t>
            </a:r>
            <a:endParaRPr lang="de-DE" sz="3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de-DE" sz="3200" dirty="0">
                <a:solidFill>
                  <a:schemeClr val="accent5"/>
                </a:solidFill>
              </a:rPr>
              <a:t>Round Robin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</a:rPr>
              <a:t>Round Robin hat eine langsame Konvergenzzeit für lang-laufende Verbindungen (RPC/HTTP)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</a:rPr>
              <a:t>MAPI/HTTP ist davon nicht betroffen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de-DE" sz="3200" dirty="0">
                <a:solidFill>
                  <a:schemeClr val="accent5"/>
                </a:solidFill>
              </a:rPr>
              <a:t>Least Connections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</a:rPr>
              <a:t>Least Connections bietet eine kurze Konvergenzzeit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</a:rPr>
              <a:t>Least Connections kann zu einer Instabilität des Servers führen, wenn zu schnell zu viele Client-Verbindungen auf den Server geführt werden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accent5"/>
                </a:solidFill>
              </a:rPr>
              <a:t>„Slow Start“-Option des Load Balancers verhindert eine Instabilität</a:t>
            </a:r>
          </a:p>
          <a:p>
            <a:pPr marL="0" indent="0">
              <a:buNone/>
            </a:pPr>
            <a:endParaRPr lang="de-DE" sz="3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F9D6B49B-D403-4924-B241-39BA4AE7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</p:spPr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Load Balancer </a:t>
            </a:r>
            <a:r>
              <a:rPr lang="de-DE" sz="2800" dirty="0" err="1">
                <a:solidFill>
                  <a:schemeClr val="accent5"/>
                </a:solidFill>
              </a:rPr>
              <a:t>Principles</a:t>
            </a:r>
            <a:r>
              <a:rPr lang="de-DE" sz="2800" dirty="0">
                <a:solidFill>
                  <a:schemeClr val="accent5"/>
                </a:solidFill>
              </a:rPr>
              <a:t> (2)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0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">
            <a:extLst>
              <a:ext uri="{FF2B5EF4-FFF2-40B4-BE49-F238E27FC236}">
                <a16:creationId xmlns:a16="http://schemas.microsoft.com/office/drawing/2014/main" id="{4510A9C9-C041-47CB-B681-E9424A0FC4B7}"/>
              </a:ext>
            </a:extLst>
          </p:cNvPr>
          <p:cNvSpPr/>
          <p:nvPr/>
        </p:nvSpPr>
        <p:spPr>
          <a:xfrm>
            <a:off x="6357809" y="2659540"/>
            <a:ext cx="2744448" cy="4071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t"/>
          <a:lstStyle/>
          <a:p>
            <a:pPr algn="r"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b="1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1A1C79CB-5D90-4D03-A5BD-A7320AE2D0E8}"/>
              </a:ext>
            </a:extLst>
          </p:cNvPr>
          <p:cNvSpPr/>
          <p:nvPr/>
        </p:nvSpPr>
        <p:spPr>
          <a:xfrm>
            <a:off x="3143803" y="2649698"/>
            <a:ext cx="2744448" cy="4071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t"/>
          <a:lstStyle/>
          <a:p>
            <a:pPr algn="r"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b="1" dirty="0">
              <a:solidFill>
                <a:prstClr val="white"/>
              </a:solidFill>
            </a:endParaRPr>
          </a:p>
        </p:txBody>
      </p:sp>
      <p:sp>
        <p:nvSpPr>
          <p:cNvPr id="58" name="Rounded Rectangle 27">
            <a:extLst>
              <a:ext uri="{FF2B5EF4-FFF2-40B4-BE49-F238E27FC236}">
                <a16:creationId xmlns:a16="http://schemas.microsoft.com/office/drawing/2014/main" id="{5D90F668-34FC-44D5-AB81-3BA4A75D72C3}"/>
              </a:ext>
            </a:extLst>
          </p:cNvPr>
          <p:cNvSpPr/>
          <p:nvPr/>
        </p:nvSpPr>
        <p:spPr>
          <a:xfrm>
            <a:off x="3215150" y="3572304"/>
            <a:ext cx="5820240" cy="1083447"/>
          </a:xfrm>
          <a:prstGeom prst="roundRect">
            <a:avLst>
              <a:gd name="adj" fmla="val 0"/>
            </a:avLst>
          </a:prstGeom>
          <a:noFill/>
          <a:ln w="349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428" tIns="89642" rIns="143428" bIns="89642" rtlCol="0" anchor="t"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dirty="0">
                <a:solidFill>
                  <a:schemeClr val="tx1"/>
                </a:solidFill>
              </a:rPr>
              <a:t>DAG1</a:t>
            </a:r>
          </a:p>
        </p:txBody>
      </p:sp>
      <p:sp>
        <p:nvSpPr>
          <p:cNvPr id="59" name="Straight Connector 1024003">
            <a:extLst>
              <a:ext uri="{FF2B5EF4-FFF2-40B4-BE49-F238E27FC236}">
                <a16:creationId xmlns:a16="http://schemas.microsoft.com/office/drawing/2014/main" id="{F92600B6-CBE5-4F86-90EE-C93548D1D5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5481" y="3043322"/>
            <a:ext cx="0" cy="618538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1" name="Straight Connector 1024003">
            <a:extLst>
              <a:ext uri="{FF2B5EF4-FFF2-40B4-BE49-F238E27FC236}">
                <a16:creationId xmlns:a16="http://schemas.microsoft.com/office/drawing/2014/main" id="{C1A600F1-5DA5-4BED-9DFB-380C2B0352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46062" y="2947168"/>
            <a:ext cx="0" cy="861257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2" name="Straight Connector 1024003">
            <a:extLst>
              <a:ext uri="{FF2B5EF4-FFF2-40B4-BE49-F238E27FC236}">
                <a16:creationId xmlns:a16="http://schemas.microsoft.com/office/drawing/2014/main" id="{AC98EA53-DBC2-46C7-B119-DAC1623057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28243" y="3377970"/>
            <a:ext cx="0" cy="287101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3" name="Straight Connector 1024003">
            <a:extLst>
              <a:ext uri="{FF2B5EF4-FFF2-40B4-BE49-F238E27FC236}">
                <a16:creationId xmlns:a16="http://schemas.microsoft.com/office/drawing/2014/main" id="{9A7C3E73-4CE6-493E-8451-B0E1CB5EB7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84885" y="3374760"/>
            <a:ext cx="0" cy="229548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4" name="Straight Connector 1024003">
            <a:extLst>
              <a:ext uri="{FF2B5EF4-FFF2-40B4-BE49-F238E27FC236}">
                <a16:creationId xmlns:a16="http://schemas.microsoft.com/office/drawing/2014/main" id="{6912A548-BD77-4E09-893C-81D6B30ABB8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003647" y="2938769"/>
            <a:ext cx="5821" cy="843346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5" name="Rounded Rectangle 43">
            <a:extLst>
              <a:ext uri="{FF2B5EF4-FFF2-40B4-BE49-F238E27FC236}">
                <a16:creationId xmlns:a16="http://schemas.microsoft.com/office/drawing/2014/main" id="{2E67E87B-031A-44B6-9F9D-8382F1ACF405}"/>
              </a:ext>
            </a:extLst>
          </p:cNvPr>
          <p:cNvSpPr/>
          <p:nvPr/>
        </p:nvSpPr>
        <p:spPr>
          <a:xfrm>
            <a:off x="3215150" y="5090982"/>
            <a:ext cx="5820236" cy="1061846"/>
          </a:xfrm>
          <a:prstGeom prst="roundRect">
            <a:avLst>
              <a:gd name="adj" fmla="val 0"/>
            </a:avLst>
          </a:prstGeom>
          <a:noFill/>
          <a:ln w="349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428" tIns="89642" rIns="143428" bIns="89642" rtlCol="0" anchor="t"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dirty="0">
                <a:solidFill>
                  <a:schemeClr val="tx1"/>
                </a:solidFill>
              </a:rPr>
              <a:t>DAG2</a:t>
            </a:r>
          </a:p>
        </p:txBody>
      </p:sp>
      <p:sp>
        <p:nvSpPr>
          <p:cNvPr id="66" name="Straight Connector 1024003">
            <a:extLst>
              <a:ext uri="{FF2B5EF4-FFF2-40B4-BE49-F238E27FC236}">
                <a16:creationId xmlns:a16="http://schemas.microsoft.com/office/drawing/2014/main" id="{99A36232-596E-4C74-9A64-4333D00532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98549" y="4102311"/>
            <a:ext cx="0" cy="836256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7" name="Straight Connector 1024003">
            <a:extLst>
              <a:ext uri="{FF2B5EF4-FFF2-40B4-BE49-F238E27FC236}">
                <a16:creationId xmlns:a16="http://schemas.microsoft.com/office/drawing/2014/main" id="{44A33D6F-72A5-4002-AD76-79CBD7C5355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8561762" y="3769511"/>
            <a:ext cx="8765" cy="656835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BFB0A127-F194-45C8-8FF9-F803FAA24614}"/>
              </a:ext>
            </a:extLst>
          </p:cNvPr>
          <p:cNvSpPr txBox="1"/>
          <p:nvPr/>
        </p:nvSpPr>
        <p:spPr>
          <a:xfrm>
            <a:off x="6834947" y="4707735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i="1" dirty="0" err="1"/>
              <a:t>Passiv</a:t>
            </a:r>
            <a:endParaRPr lang="en-US" sz="1500" b="1" i="1" dirty="0"/>
          </a:p>
        </p:txBody>
      </p:sp>
      <p:sp>
        <p:nvSpPr>
          <p:cNvPr id="69" name="TextBox 55">
            <a:extLst>
              <a:ext uri="{FF2B5EF4-FFF2-40B4-BE49-F238E27FC236}">
                <a16:creationId xmlns:a16="http://schemas.microsoft.com/office/drawing/2014/main" id="{C80E5847-9821-4AA2-AE47-6111DA002B80}"/>
              </a:ext>
            </a:extLst>
          </p:cNvPr>
          <p:cNvSpPr txBox="1"/>
          <p:nvPr/>
        </p:nvSpPr>
        <p:spPr>
          <a:xfrm>
            <a:off x="6864747" y="6185162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  <p:sp>
        <p:nvSpPr>
          <p:cNvPr id="70" name="TextBox 56">
            <a:extLst>
              <a:ext uri="{FF2B5EF4-FFF2-40B4-BE49-F238E27FC236}">
                <a16:creationId xmlns:a16="http://schemas.microsoft.com/office/drawing/2014/main" id="{830840FB-AA50-4948-BCA3-3BE7D57E00E7}"/>
              </a:ext>
            </a:extLst>
          </p:cNvPr>
          <p:cNvSpPr txBox="1"/>
          <p:nvPr/>
        </p:nvSpPr>
        <p:spPr>
          <a:xfrm>
            <a:off x="4086973" y="4697893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  <p:sp>
        <p:nvSpPr>
          <p:cNvPr id="71" name="TextBox 57">
            <a:extLst>
              <a:ext uri="{FF2B5EF4-FFF2-40B4-BE49-F238E27FC236}">
                <a16:creationId xmlns:a16="http://schemas.microsoft.com/office/drawing/2014/main" id="{D7AD0582-5792-409A-8D86-F9B228EBE78E}"/>
              </a:ext>
            </a:extLst>
          </p:cNvPr>
          <p:cNvSpPr txBox="1"/>
          <p:nvPr/>
        </p:nvSpPr>
        <p:spPr>
          <a:xfrm>
            <a:off x="4116774" y="6175320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i="1" dirty="0" err="1"/>
              <a:t>Passiv</a:t>
            </a:r>
            <a:endParaRPr lang="en-US" sz="1500" b="1" i="1" dirty="0"/>
          </a:p>
        </p:txBody>
      </p:sp>
      <p:sp>
        <p:nvSpPr>
          <p:cNvPr id="72" name="Straight Connector 1024003">
            <a:extLst>
              <a:ext uri="{FF2B5EF4-FFF2-40B4-BE49-F238E27FC236}">
                <a16:creationId xmlns:a16="http://schemas.microsoft.com/office/drawing/2014/main" id="{27798551-83CB-4AA4-8E67-1563B283130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8471170" y="4536174"/>
            <a:ext cx="4990" cy="841796"/>
          </a:xfrm>
          <a:prstGeom prst="line">
            <a:avLst/>
          </a:prstGeom>
          <a:ln w="63500" cap="sq">
            <a:solidFill>
              <a:srgbClr val="92D050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74" name="Straight Connector 1024003">
            <a:extLst>
              <a:ext uri="{FF2B5EF4-FFF2-40B4-BE49-F238E27FC236}">
                <a16:creationId xmlns:a16="http://schemas.microsoft.com/office/drawing/2014/main" id="{CCB1C2A4-3B04-408E-B52A-E6B644500B7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813031" y="685552"/>
            <a:ext cx="13317" cy="2118146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76" name="Rectangle 31">
            <a:extLst>
              <a:ext uri="{FF2B5EF4-FFF2-40B4-BE49-F238E27FC236}">
                <a16:creationId xmlns:a16="http://schemas.microsoft.com/office/drawing/2014/main" id="{7C93CE29-DB0C-4D73-997F-EF4A926C334C}"/>
              </a:ext>
            </a:extLst>
          </p:cNvPr>
          <p:cNvSpPr/>
          <p:nvPr/>
        </p:nvSpPr>
        <p:spPr>
          <a:xfrm>
            <a:off x="6357808" y="2659803"/>
            <a:ext cx="2744446" cy="38094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IP-</a:t>
            </a:r>
            <a:r>
              <a:rPr lang="en-US" sz="1765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Adresse</a:t>
            </a: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 RZ2</a:t>
            </a:r>
          </a:p>
        </p:txBody>
      </p:sp>
      <p:sp>
        <p:nvSpPr>
          <p:cNvPr id="77" name="Straight Connector 1024003">
            <a:extLst>
              <a:ext uri="{FF2B5EF4-FFF2-40B4-BE49-F238E27FC236}">
                <a16:creationId xmlns:a16="http://schemas.microsoft.com/office/drawing/2014/main" id="{D27AB3F0-1EB7-43BE-AE6C-5DECE148BA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34947" y="2103486"/>
            <a:ext cx="0" cy="575069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78" name="Straight Connector 1024003">
            <a:extLst>
              <a:ext uri="{FF2B5EF4-FFF2-40B4-BE49-F238E27FC236}">
                <a16:creationId xmlns:a16="http://schemas.microsoft.com/office/drawing/2014/main" id="{D3EC38B7-06F5-42F4-973F-5FEC83BEBD6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144424" y="943228"/>
            <a:ext cx="134" cy="1616247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BFF36857-91F2-4245-B58B-31BCD89A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4" y="1400739"/>
            <a:ext cx="683813" cy="742267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BFA9C915-E1F1-4830-8966-25CCF201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5" y="1391653"/>
            <a:ext cx="683813" cy="742267"/>
          </a:xfrm>
          <a:prstGeom prst="rect">
            <a:avLst/>
          </a:prstGeom>
        </p:spPr>
      </p:pic>
      <p:sp>
        <p:nvSpPr>
          <p:cNvPr id="75" name="TextBox 24">
            <a:extLst>
              <a:ext uri="{FF2B5EF4-FFF2-40B4-BE49-F238E27FC236}">
                <a16:creationId xmlns:a16="http://schemas.microsoft.com/office/drawing/2014/main" id="{4FDB32FB-564A-48FA-97A0-2807485EDD2D}"/>
              </a:ext>
            </a:extLst>
          </p:cNvPr>
          <p:cNvSpPr txBox="1"/>
          <p:nvPr/>
        </p:nvSpPr>
        <p:spPr>
          <a:xfrm>
            <a:off x="5191151" y="1176209"/>
            <a:ext cx="19441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latin typeface="+mj-lt"/>
              </a:rPr>
              <a:t>DNS-Namensauflösung</a:t>
            </a:r>
            <a:endParaRPr lang="en-US" sz="1400" dirty="0">
              <a:latin typeface="+mj-lt"/>
            </a:endParaRPr>
          </a:p>
        </p:txBody>
      </p:sp>
      <p:sp>
        <p:nvSpPr>
          <p:cNvPr id="82" name="Rectangle 31">
            <a:extLst>
              <a:ext uri="{FF2B5EF4-FFF2-40B4-BE49-F238E27FC236}">
                <a16:creationId xmlns:a16="http://schemas.microsoft.com/office/drawing/2014/main" id="{F6D27AE7-C02A-407E-8771-5B976C32CECA}"/>
              </a:ext>
            </a:extLst>
          </p:cNvPr>
          <p:cNvSpPr/>
          <p:nvPr/>
        </p:nvSpPr>
        <p:spPr>
          <a:xfrm>
            <a:off x="3143800" y="2647423"/>
            <a:ext cx="2744446" cy="38094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IP-</a:t>
            </a:r>
            <a:r>
              <a:rPr lang="en-US" sz="1765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Adresse</a:t>
            </a: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 RZ1</a:t>
            </a:r>
          </a:p>
        </p:txBody>
      </p:sp>
      <p:sp>
        <p:nvSpPr>
          <p:cNvPr id="79" name="TextBox 144">
            <a:extLst>
              <a:ext uri="{FF2B5EF4-FFF2-40B4-BE49-F238E27FC236}">
                <a16:creationId xmlns:a16="http://schemas.microsoft.com/office/drawing/2014/main" id="{3678BD0D-D2C0-4C3A-8EFE-9D63DC98B5BF}"/>
              </a:ext>
            </a:extLst>
          </p:cNvPr>
          <p:cNvSpPr txBox="1"/>
          <p:nvPr/>
        </p:nvSpPr>
        <p:spPr>
          <a:xfrm>
            <a:off x="4886047" y="1413835"/>
            <a:ext cx="2448151" cy="70953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2319" tIns="0" rIns="0" bIns="0" rtlCol="0" anchor="ctr">
            <a:noAutofit/>
          </a:bodyPr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b="1" kern="0" dirty="0">
                <a:solidFill>
                  <a:srgbClr val="92D050"/>
                </a:solidFill>
                <a:cs typeface="Segoe UI Semibold" panose="020B0702040204020203" pitchFamily="34" charset="0"/>
              </a:rPr>
              <a:t>rz2.varunagroup.de</a:t>
            </a:r>
          </a:p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b="1" kern="0" dirty="0">
                <a:solidFill>
                  <a:srgbClr val="0078D7"/>
                </a:solidFill>
                <a:cs typeface="Segoe UI Semibold" panose="020B0702040204020203" pitchFamily="34" charset="0"/>
              </a:rPr>
              <a:t>rz1.varunagroup.de</a:t>
            </a:r>
          </a:p>
        </p:txBody>
      </p:sp>
      <p:sp>
        <p:nvSpPr>
          <p:cNvPr id="113" name="Straight Connector 1024003">
            <a:extLst>
              <a:ext uri="{FF2B5EF4-FFF2-40B4-BE49-F238E27FC236}">
                <a16:creationId xmlns:a16="http://schemas.microsoft.com/office/drawing/2014/main" id="{916B98C0-9457-4A75-93EF-36292E5A75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900" y="2154357"/>
            <a:ext cx="3951" cy="524198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17" name="Titel 4">
            <a:extLst>
              <a:ext uri="{FF2B5EF4-FFF2-40B4-BE49-F238E27FC236}">
                <a16:creationId xmlns:a16="http://schemas.microsoft.com/office/drawing/2014/main" id="{A54909FF-398E-45AE-AC2C-4D8B5488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</p:spPr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Bound Namespace</a:t>
            </a:r>
            <a:endParaRPr lang="de-DE" dirty="0"/>
          </a:p>
        </p:txBody>
      </p:sp>
      <p:pic>
        <p:nvPicPr>
          <p:cNvPr id="114" name="Grafik 113" descr="Erdkugel Europa-Afrika">
            <a:extLst>
              <a:ext uri="{FF2B5EF4-FFF2-40B4-BE49-F238E27FC236}">
                <a16:creationId xmlns:a16="http://schemas.microsoft.com/office/drawing/2014/main" id="{E6D9A934-4E66-4F61-A186-EA6A6C039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575" y="1490425"/>
            <a:ext cx="553809" cy="553809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381BEB-C270-49F2-AC99-61A90A38F1AD}"/>
              </a:ext>
            </a:extLst>
          </p:cNvPr>
          <p:cNvGrpSpPr/>
          <p:nvPr/>
        </p:nvGrpSpPr>
        <p:grpSpPr>
          <a:xfrm>
            <a:off x="4273277" y="3726946"/>
            <a:ext cx="1412052" cy="803440"/>
            <a:chOff x="4273277" y="3726946"/>
            <a:chExt cx="1412052" cy="80344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4FE22ED-E002-4D02-9B6C-14860BAF5E5E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759667CE-DA84-423D-9B43-4C900FC6F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6" name="Grafik 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514E516D-13C8-426B-8A98-ED9EF5311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ED6E7D5-9EC5-4412-B967-7D09722C4E1A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121" name="Grafik 120">
                <a:extLst>
                  <a:ext uri="{FF2B5EF4-FFF2-40B4-BE49-F238E27FC236}">
                    <a16:creationId xmlns:a16="http://schemas.microsoft.com/office/drawing/2014/main" id="{107E4EA3-DC46-465C-93DA-8243890BC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22" name="Grafik 121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83EDF7A9-B0AD-4474-A420-F5025B967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54CF745E-A93F-4965-B249-B7D9D44BD24B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40963BD3-6E9D-4868-9F77-72C0AA56B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25" name="Grafik 124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7ABE99DA-82AD-453B-A03B-86C7E9312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7432F6A-0277-4144-BA38-25EF9957B64A}"/>
              </a:ext>
            </a:extLst>
          </p:cNvPr>
          <p:cNvGrpSpPr/>
          <p:nvPr/>
        </p:nvGrpSpPr>
        <p:grpSpPr>
          <a:xfrm>
            <a:off x="5526709" y="4094903"/>
            <a:ext cx="528838" cy="544417"/>
            <a:chOff x="3650382" y="3967258"/>
            <a:chExt cx="528838" cy="544417"/>
          </a:xfrm>
        </p:grpSpPr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835FF0D3-54F5-439C-8E6E-6B4E0A1C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382" y="3967258"/>
              <a:ext cx="448033" cy="486332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815F4277-30E2-4FAB-BD2F-941F49D3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6583" y="4271764"/>
              <a:ext cx="292637" cy="239911"/>
            </a:xfrm>
            <a:prstGeom prst="rect">
              <a:avLst/>
            </a:prstGeom>
          </p:spPr>
        </p:pic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92A5131-8A38-4E5D-9AC0-453BFE81761A}"/>
              </a:ext>
            </a:extLst>
          </p:cNvPr>
          <p:cNvGrpSpPr/>
          <p:nvPr/>
        </p:nvGrpSpPr>
        <p:grpSpPr>
          <a:xfrm>
            <a:off x="6859221" y="3724373"/>
            <a:ext cx="1412052" cy="803440"/>
            <a:chOff x="4273277" y="3726946"/>
            <a:chExt cx="1412052" cy="803440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E76B4980-837A-457B-8DF4-FD393811E771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137" name="Grafik 136">
                <a:extLst>
                  <a:ext uri="{FF2B5EF4-FFF2-40B4-BE49-F238E27FC236}">
                    <a16:creationId xmlns:a16="http://schemas.microsoft.com/office/drawing/2014/main" id="{A54DFC94-7369-4D07-B5C4-BB3C1D5DD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38" name="Grafik 137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3A78A2A5-6E5A-435E-83B1-0828CDC3C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B1951270-10D9-40C0-A843-E3F4FFD4FC62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A48E4A68-4BB3-44CA-9F3D-893CE09CF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36" name="Grafik 13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46E64B8F-9730-4453-9194-BA88D6B77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3541987F-C773-4AE3-B04B-DE2780BED03D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ECD1EC57-6EE2-441A-9C05-F4A31B991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34" name="Grafik 13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B34DDF78-526A-4E4D-A666-6BA2A201B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sp>
        <p:nvSpPr>
          <p:cNvPr id="60" name="Straight Connector 1024003">
            <a:extLst>
              <a:ext uri="{FF2B5EF4-FFF2-40B4-BE49-F238E27FC236}">
                <a16:creationId xmlns:a16="http://schemas.microsoft.com/office/drawing/2014/main" id="{C6971767-48FD-423D-B505-2F127DD3E38A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323578" y="3694745"/>
            <a:ext cx="0" cy="244968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65AF6B34-1B64-40F6-B4B5-A6C8A6F3F64B}"/>
              </a:ext>
            </a:extLst>
          </p:cNvPr>
          <p:cNvGrpSpPr/>
          <p:nvPr/>
        </p:nvGrpSpPr>
        <p:grpSpPr>
          <a:xfrm>
            <a:off x="4271589" y="5215556"/>
            <a:ext cx="1412052" cy="803440"/>
            <a:chOff x="4273277" y="3726946"/>
            <a:chExt cx="1412052" cy="80344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3D4C72-2B3E-439C-AFB9-C979EA15E605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147" name="Grafik 146">
                <a:extLst>
                  <a:ext uri="{FF2B5EF4-FFF2-40B4-BE49-F238E27FC236}">
                    <a16:creationId xmlns:a16="http://schemas.microsoft.com/office/drawing/2014/main" id="{3C9698F0-0B1E-4871-930A-09F4B2448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48" name="Grafik 147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24B4C7CB-5806-474B-9BD2-A70A3D3AA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C4AE6BDF-D0FD-4E42-80F4-957A7FE79AF9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145" name="Grafik 144">
                <a:extLst>
                  <a:ext uri="{FF2B5EF4-FFF2-40B4-BE49-F238E27FC236}">
                    <a16:creationId xmlns:a16="http://schemas.microsoft.com/office/drawing/2014/main" id="{98CD197F-7B86-4A9B-975A-315B979F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46" name="Grafik 14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649BC87A-E2A0-46B8-B400-ED804F753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FF254D81-1E48-4F97-8B61-2573A2982154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143" name="Grafik 142">
                <a:extLst>
                  <a:ext uri="{FF2B5EF4-FFF2-40B4-BE49-F238E27FC236}">
                    <a16:creationId xmlns:a16="http://schemas.microsoft.com/office/drawing/2014/main" id="{9B524D90-8847-41D9-B5C4-2212062CB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44" name="Grafik 14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AEC89928-4791-46CF-AE18-07B1DB7F3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063CC5A6-9278-4B5D-B975-8EE02BBF7DEC}"/>
              </a:ext>
            </a:extLst>
          </p:cNvPr>
          <p:cNvGrpSpPr/>
          <p:nvPr/>
        </p:nvGrpSpPr>
        <p:grpSpPr>
          <a:xfrm>
            <a:off x="6859221" y="5212983"/>
            <a:ext cx="1412052" cy="803440"/>
            <a:chOff x="4273277" y="3726946"/>
            <a:chExt cx="1412052" cy="803440"/>
          </a:xfrm>
        </p:grpSpPr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04E31C21-570A-4168-9432-2C444AFAF24A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157" name="Grafik 156">
                <a:extLst>
                  <a:ext uri="{FF2B5EF4-FFF2-40B4-BE49-F238E27FC236}">
                    <a16:creationId xmlns:a16="http://schemas.microsoft.com/office/drawing/2014/main" id="{19E638AC-BA4A-4F35-9FBA-5A46D108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58" name="Grafik 157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33C9CEF9-684E-4888-B7C5-2141D4FFF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5C142C44-1BC3-4D09-9A76-09BBD3845A30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F1C84B29-13C2-4E48-8223-8DF2808BB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56" name="Grafik 15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E85453AD-E122-42DC-84B1-CEC7E211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994093E1-B59C-4FB2-84A0-AA5FB33586C3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6B8F4145-C5AD-4280-84E0-11C3B8A9A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154" name="Grafik 15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212E21D9-A26C-46C9-8811-D551796D1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CA820C-8A12-4965-B8F2-D90619698E5E}"/>
              </a:ext>
            </a:extLst>
          </p:cNvPr>
          <p:cNvGrpSpPr/>
          <p:nvPr/>
        </p:nvGrpSpPr>
        <p:grpSpPr>
          <a:xfrm>
            <a:off x="8113420" y="5563830"/>
            <a:ext cx="523417" cy="588998"/>
            <a:chOff x="8333720" y="5407198"/>
            <a:chExt cx="523417" cy="588998"/>
          </a:xfrm>
        </p:grpSpPr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23F5C797-06B0-49E3-B7FC-07AB2BC5D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3720" y="5407198"/>
              <a:ext cx="464848" cy="504584"/>
            </a:xfrm>
            <a:prstGeom prst="rect">
              <a:avLst/>
            </a:prstGeom>
          </p:spPr>
        </p:pic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749DD89E-3299-4CA9-9DBB-3783CFEC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64500" y="5756285"/>
              <a:ext cx="292637" cy="239911"/>
            </a:xfrm>
            <a:prstGeom prst="rect">
              <a:avLst/>
            </a:prstGeom>
          </p:spPr>
        </p:pic>
      </p:grpSp>
      <p:sp>
        <p:nvSpPr>
          <p:cNvPr id="73" name="Straight Connector 1024003">
            <a:extLst>
              <a:ext uri="{FF2B5EF4-FFF2-40B4-BE49-F238E27FC236}">
                <a16:creationId xmlns:a16="http://schemas.microsoft.com/office/drawing/2014/main" id="{1EEDBE8C-DC32-4DED-B0F9-78119A15E4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6617" y="4982891"/>
            <a:ext cx="0" cy="282812"/>
          </a:xfrm>
          <a:prstGeom prst="line">
            <a:avLst/>
          </a:prstGeom>
          <a:ln w="50800" cap="sq">
            <a:solidFill>
              <a:srgbClr val="92D050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640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7" grpId="0" animBg="1"/>
      <p:bldP spid="72" grpId="0" animBg="1"/>
      <p:bldP spid="74" grpId="0" animBg="1"/>
      <p:bldP spid="74" grpId="1" animBg="1"/>
      <p:bldP spid="77" grpId="0" animBg="1"/>
      <p:bldP spid="78" grpId="0" animBg="1"/>
      <p:bldP spid="75" grpId="0"/>
      <p:bldP spid="113" grpId="0" animBg="1"/>
      <p:bldP spid="113" grpId="1" animBg="1"/>
      <p:bldP spid="60" grpId="0" animBg="1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traight Connector 1024003">
            <a:extLst>
              <a:ext uri="{FF2B5EF4-FFF2-40B4-BE49-F238E27FC236}">
                <a16:creationId xmlns:a16="http://schemas.microsoft.com/office/drawing/2014/main" id="{3041997F-9D79-4FF6-98DF-1EB627ABEB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5075" y="2111497"/>
            <a:ext cx="2" cy="543936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2B4E6-9FA6-495B-AA22-6D44FB55D0FE}"/>
              </a:ext>
            </a:extLst>
          </p:cNvPr>
          <p:cNvSpPr/>
          <p:nvPr/>
        </p:nvSpPr>
        <p:spPr>
          <a:xfrm>
            <a:off x="6357809" y="2667550"/>
            <a:ext cx="2744448" cy="4071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t"/>
          <a:lstStyle/>
          <a:p>
            <a:pPr algn="r"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b="1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E30412F-D1C8-45FF-8ABB-6B89C89B742D}"/>
              </a:ext>
            </a:extLst>
          </p:cNvPr>
          <p:cNvSpPr/>
          <p:nvPr/>
        </p:nvSpPr>
        <p:spPr>
          <a:xfrm>
            <a:off x="3143803" y="2657708"/>
            <a:ext cx="2744448" cy="4071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t"/>
          <a:lstStyle/>
          <a:p>
            <a:pPr algn="r"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b="1" dirty="0">
              <a:solidFill>
                <a:prstClr val="white"/>
              </a:solidFill>
            </a:endParaRPr>
          </a:p>
        </p:txBody>
      </p:sp>
      <p:sp>
        <p:nvSpPr>
          <p:cNvPr id="8" name="Rounded Rectangle 27">
            <a:extLst>
              <a:ext uri="{FF2B5EF4-FFF2-40B4-BE49-F238E27FC236}">
                <a16:creationId xmlns:a16="http://schemas.microsoft.com/office/drawing/2014/main" id="{EB825E2A-C8C6-4762-A706-A34765DCC864}"/>
              </a:ext>
            </a:extLst>
          </p:cNvPr>
          <p:cNvSpPr/>
          <p:nvPr/>
        </p:nvSpPr>
        <p:spPr>
          <a:xfrm>
            <a:off x="3215150" y="3580314"/>
            <a:ext cx="5820240" cy="1083447"/>
          </a:xfrm>
          <a:prstGeom prst="roundRect">
            <a:avLst>
              <a:gd name="adj" fmla="val 0"/>
            </a:avLst>
          </a:prstGeom>
          <a:noFill/>
          <a:ln w="349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428" tIns="89642" rIns="143428" bIns="89642" rtlCol="0" anchor="t"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dirty="0">
                <a:solidFill>
                  <a:schemeClr val="tx1"/>
                </a:solidFill>
              </a:rPr>
              <a:t>DAG1</a:t>
            </a:r>
          </a:p>
        </p:txBody>
      </p:sp>
      <p:sp>
        <p:nvSpPr>
          <p:cNvPr id="9" name="Straight Connector 1024003">
            <a:extLst>
              <a:ext uri="{FF2B5EF4-FFF2-40B4-BE49-F238E27FC236}">
                <a16:creationId xmlns:a16="http://schemas.microsoft.com/office/drawing/2014/main" id="{B4937B21-2056-442E-B668-4667A10121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2423" y="3048758"/>
            <a:ext cx="636" cy="681497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0" name="Straight Connector 1024003">
            <a:extLst>
              <a:ext uri="{FF2B5EF4-FFF2-40B4-BE49-F238E27FC236}">
                <a16:creationId xmlns:a16="http://schemas.microsoft.com/office/drawing/2014/main" id="{B3E13751-67C3-4E0F-8365-F76333068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0661" y="4526573"/>
            <a:ext cx="4555" cy="411412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1" name="Straight Connector 1024003">
            <a:extLst>
              <a:ext uri="{FF2B5EF4-FFF2-40B4-BE49-F238E27FC236}">
                <a16:creationId xmlns:a16="http://schemas.microsoft.com/office/drawing/2014/main" id="{DB713A65-1A29-43EB-BA46-E0076526582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53317" y="4507381"/>
            <a:ext cx="3432" cy="888744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2" name="Rounded Rectangle 43">
            <a:extLst>
              <a:ext uri="{FF2B5EF4-FFF2-40B4-BE49-F238E27FC236}">
                <a16:creationId xmlns:a16="http://schemas.microsoft.com/office/drawing/2014/main" id="{14FD765A-4B8E-4378-9044-371EA3A08583}"/>
              </a:ext>
            </a:extLst>
          </p:cNvPr>
          <p:cNvSpPr/>
          <p:nvPr/>
        </p:nvSpPr>
        <p:spPr>
          <a:xfrm>
            <a:off x="3215150" y="5098992"/>
            <a:ext cx="5820236" cy="1061846"/>
          </a:xfrm>
          <a:prstGeom prst="roundRect">
            <a:avLst>
              <a:gd name="adj" fmla="val 0"/>
            </a:avLst>
          </a:prstGeom>
          <a:noFill/>
          <a:ln w="349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428" tIns="89642" rIns="143428" bIns="89642" rtlCol="0" anchor="t"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dirty="0">
                <a:solidFill>
                  <a:schemeClr val="tx1"/>
                </a:solidFill>
              </a:rPr>
              <a:t>DAG2</a:t>
            </a:r>
          </a:p>
        </p:txBody>
      </p:sp>
      <p:sp>
        <p:nvSpPr>
          <p:cNvPr id="13" name="Straight Connector 1024003">
            <a:extLst>
              <a:ext uri="{FF2B5EF4-FFF2-40B4-BE49-F238E27FC236}">
                <a16:creationId xmlns:a16="http://schemas.microsoft.com/office/drawing/2014/main" id="{A555D974-E117-433E-90A8-F0C5617CEDB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6473485" y="3889817"/>
            <a:ext cx="9456" cy="2136765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4" name="Straight Connector 1024003">
            <a:extLst>
              <a:ext uri="{FF2B5EF4-FFF2-40B4-BE49-F238E27FC236}">
                <a16:creationId xmlns:a16="http://schemas.microsoft.com/office/drawing/2014/main" id="{4E87BC82-7862-49C3-8781-9A0D9BFEC7F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813031" y="665642"/>
            <a:ext cx="13317" cy="2118146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2CE7ED50-136C-4A2C-9FD3-5DAB7C47595B}"/>
              </a:ext>
            </a:extLst>
          </p:cNvPr>
          <p:cNvSpPr txBox="1"/>
          <p:nvPr/>
        </p:nvSpPr>
        <p:spPr>
          <a:xfrm>
            <a:off x="5191151" y="1184214"/>
            <a:ext cx="19441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DNS-</a:t>
            </a:r>
            <a:r>
              <a:rPr lang="en-US" sz="1400" dirty="0" err="1">
                <a:latin typeface="+mj-lt"/>
              </a:rPr>
              <a:t>Namensauflösung</a:t>
            </a:r>
            <a:endParaRPr lang="en-US" sz="1400" dirty="0">
              <a:latin typeface="+mj-lt"/>
            </a:endParaRPr>
          </a:p>
        </p:txBody>
      </p:sp>
      <p:sp>
        <p:nvSpPr>
          <p:cNvPr id="16" name="Rectangle 31">
            <a:extLst>
              <a:ext uri="{FF2B5EF4-FFF2-40B4-BE49-F238E27FC236}">
                <a16:creationId xmlns:a16="http://schemas.microsoft.com/office/drawing/2014/main" id="{922F5C7A-455D-45D3-B7C7-91E192ACF4E1}"/>
              </a:ext>
            </a:extLst>
          </p:cNvPr>
          <p:cNvSpPr/>
          <p:nvPr/>
        </p:nvSpPr>
        <p:spPr>
          <a:xfrm>
            <a:off x="6357808" y="2667813"/>
            <a:ext cx="2744446" cy="38094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IP-</a:t>
            </a:r>
            <a:r>
              <a:rPr lang="en-US" sz="1765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Adresse</a:t>
            </a: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 RZ2</a:t>
            </a:r>
          </a:p>
        </p:txBody>
      </p:sp>
      <p:sp>
        <p:nvSpPr>
          <p:cNvPr id="17" name="Straight Connector 1024003">
            <a:extLst>
              <a:ext uri="{FF2B5EF4-FFF2-40B4-BE49-F238E27FC236}">
                <a16:creationId xmlns:a16="http://schemas.microsoft.com/office/drawing/2014/main" id="{4550F1FC-EA15-461F-A37A-6942F049D4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89620" y="1829931"/>
            <a:ext cx="0" cy="856634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18" name="TextBox 144">
            <a:extLst>
              <a:ext uri="{FF2B5EF4-FFF2-40B4-BE49-F238E27FC236}">
                <a16:creationId xmlns:a16="http://schemas.microsoft.com/office/drawing/2014/main" id="{CBCA8D54-BD7A-492E-9194-9BF6DDC46287}"/>
              </a:ext>
            </a:extLst>
          </p:cNvPr>
          <p:cNvSpPr txBox="1"/>
          <p:nvPr/>
        </p:nvSpPr>
        <p:spPr>
          <a:xfrm>
            <a:off x="4886047" y="1414864"/>
            <a:ext cx="2448151" cy="70953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2319" tIns="0" rIns="0" bIns="0" rtlCol="0" anchor="ctr">
            <a:noAutofit/>
          </a:bodyPr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b="1" kern="0" dirty="0">
                <a:solidFill>
                  <a:srgbClr val="0078D7"/>
                </a:solidFill>
                <a:cs typeface="Segoe UI Semibold" panose="020B0702040204020203" pitchFamily="34" charset="0"/>
              </a:rPr>
              <a:t>mail.varunagroup.de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714CDB-B0BD-4EC7-B7EB-E1B6282F9C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4" y="1380829"/>
            <a:ext cx="683813" cy="742267"/>
          </a:xfrm>
          <a:prstGeom prst="rect">
            <a:avLst/>
          </a:prstGeom>
        </p:spPr>
      </p:pic>
      <p:sp>
        <p:nvSpPr>
          <p:cNvPr id="20" name="Rectangle 31">
            <a:extLst>
              <a:ext uri="{FF2B5EF4-FFF2-40B4-BE49-F238E27FC236}">
                <a16:creationId xmlns:a16="http://schemas.microsoft.com/office/drawing/2014/main" id="{8715066D-F66F-4280-B9DD-BFE347576178}"/>
              </a:ext>
            </a:extLst>
          </p:cNvPr>
          <p:cNvSpPr/>
          <p:nvPr/>
        </p:nvSpPr>
        <p:spPr>
          <a:xfrm>
            <a:off x="3143800" y="2655433"/>
            <a:ext cx="2744446" cy="38094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 defTabSz="914367" fontAlgn="auto">
              <a:spcBef>
                <a:spcPts val="0"/>
              </a:spcBef>
              <a:spcAft>
                <a:spcPts val="0"/>
              </a:spcAft>
            </a:pP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IP-</a:t>
            </a:r>
            <a:r>
              <a:rPr lang="en-US" sz="1765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Adresse</a:t>
            </a:r>
            <a:r>
              <a:rPr lang="en-US" sz="1765" b="1" dirty="0">
                <a:solidFill>
                  <a:schemeClr val="tx1"/>
                </a:solidFill>
                <a:cs typeface="Segoe UI Semibold" panose="020B0702040204020203" pitchFamily="34" charset="0"/>
              </a:rPr>
              <a:t> RZ1</a:t>
            </a:r>
          </a:p>
        </p:txBody>
      </p:sp>
      <p:pic>
        <p:nvPicPr>
          <p:cNvPr id="45" name="Grafik 44" descr="Erdkugel Europa-Afrika">
            <a:extLst>
              <a:ext uri="{FF2B5EF4-FFF2-40B4-BE49-F238E27FC236}">
                <a16:creationId xmlns:a16="http://schemas.microsoft.com/office/drawing/2014/main" id="{D79B0D23-DEE3-46D6-A275-CADCBDF7A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575" y="1491454"/>
            <a:ext cx="553809" cy="553809"/>
          </a:xfrm>
          <a:prstGeom prst="rect">
            <a:avLst/>
          </a:prstGeom>
        </p:spPr>
      </p:pic>
      <p:sp>
        <p:nvSpPr>
          <p:cNvPr id="47" name="Straight Connector 1024003">
            <a:extLst>
              <a:ext uri="{FF2B5EF4-FFF2-40B4-BE49-F238E27FC236}">
                <a16:creationId xmlns:a16="http://schemas.microsoft.com/office/drawing/2014/main" id="{9309D711-76D8-4A8F-93AA-5373B9F308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6590" y="4530619"/>
            <a:ext cx="4555" cy="432305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non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55" name="Straight Connector 1024003">
            <a:extLst>
              <a:ext uri="{FF2B5EF4-FFF2-40B4-BE49-F238E27FC236}">
                <a16:creationId xmlns:a16="http://schemas.microsoft.com/office/drawing/2014/main" id="{1536CFCF-DB36-4FEE-9970-F94E33CDCD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3437" y="3076537"/>
            <a:ext cx="0" cy="618538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sp>
        <p:nvSpPr>
          <p:cNvPr id="56" name="Titel 4">
            <a:extLst>
              <a:ext uri="{FF2B5EF4-FFF2-40B4-BE49-F238E27FC236}">
                <a16:creationId xmlns:a16="http://schemas.microsoft.com/office/drawing/2014/main" id="{499BCCA1-EBC0-49E3-A1FB-CFF869BD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</p:spPr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 err="1">
                <a:solidFill>
                  <a:schemeClr val="accent5"/>
                </a:solidFill>
              </a:rPr>
              <a:t>Unbound</a:t>
            </a:r>
            <a:r>
              <a:rPr lang="de-DE" sz="2800" dirty="0">
                <a:solidFill>
                  <a:schemeClr val="accent5"/>
                </a:solidFill>
              </a:rPr>
              <a:t> Namespace</a:t>
            </a: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A480D99-B391-4BCE-BD8C-B4E954BF6B38}"/>
              </a:ext>
            </a:extLst>
          </p:cNvPr>
          <p:cNvGrpSpPr/>
          <p:nvPr/>
        </p:nvGrpSpPr>
        <p:grpSpPr>
          <a:xfrm>
            <a:off x="4277839" y="3718405"/>
            <a:ext cx="1412052" cy="803440"/>
            <a:chOff x="4273277" y="3726946"/>
            <a:chExt cx="1412052" cy="80344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57C838D0-3227-4285-86D4-86F241D8C5F4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F60D84B0-BF3F-4FAC-B2FF-EAF3F0D9A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66" name="Grafik 6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1EA5A7D6-8C0A-4ED8-AD30-6F737AEEB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8D538588-AE10-4192-AAB3-EE7726FA786D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C9FB71C7-04EE-4B8F-8BCB-DA57187BB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64" name="Grafik 6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1F33BBDD-5B8F-4991-B2F1-ECF48B4C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4047F4CD-7E14-4CBD-8AD9-F5C9B3ABC769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EBCC8B78-D0D8-47F6-9DE1-15472E15A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62" name="Grafik 61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5EBAA738-6600-40E7-A071-0595B6C02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B51B886B-69C7-491B-BFE3-EEED34B7C05D}"/>
              </a:ext>
            </a:extLst>
          </p:cNvPr>
          <p:cNvGrpSpPr/>
          <p:nvPr/>
        </p:nvGrpSpPr>
        <p:grpSpPr>
          <a:xfrm>
            <a:off x="4277461" y="5239648"/>
            <a:ext cx="1412052" cy="803440"/>
            <a:chOff x="4273277" y="3726946"/>
            <a:chExt cx="1412052" cy="80344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0096AC41-FC05-46A4-89B7-24D6A0E6C722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75" name="Grafik 74">
                <a:extLst>
                  <a:ext uri="{FF2B5EF4-FFF2-40B4-BE49-F238E27FC236}">
                    <a16:creationId xmlns:a16="http://schemas.microsoft.com/office/drawing/2014/main" id="{7DB0BDBA-0C28-4B41-9AB4-E9A8AD057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76" name="Grafik 7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369C897B-2D67-4FED-9A5F-B9BB8663F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12CA8ABC-3336-4209-BC36-968A378B1CD4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EB6BBDF3-C3E6-4269-912F-7A019FA8D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74" name="Grafik 7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E7EFC1DE-FD2A-45E3-995D-C1B5A872C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9292972F-D561-4B91-B598-82BC55796E60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6419EB62-55CD-4617-86C1-5F7075803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72" name="Grafik 71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3A93D13A-C68C-4B69-92A8-6976A0AB2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sp>
        <p:nvSpPr>
          <p:cNvPr id="46" name="Straight Connector 1024003">
            <a:extLst>
              <a:ext uri="{FF2B5EF4-FFF2-40B4-BE49-F238E27FC236}">
                <a16:creationId xmlns:a16="http://schemas.microsoft.com/office/drawing/2014/main" id="{E2D892E3-D443-481E-BBDE-EE1C9CAB7F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5078" y="4988868"/>
            <a:ext cx="0" cy="287101"/>
          </a:xfrm>
          <a:prstGeom prst="line">
            <a:avLst/>
          </a:prstGeom>
          <a:ln w="63500" cap="sq">
            <a:solidFill>
              <a:schemeClr val="accent1"/>
            </a:solidFill>
            <a:prstDash val="solid"/>
            <a:miter lim="800000"/>
            <a:headEnd type="triangle" w="med" len="sm"/>
            <a:tailEnd type="none" w="med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425" tIns="45712" rIns="91425" bIns="45712"/>
          <a:lstStyle/>
          <a:p>
            <a:pPr defTabSz="91420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n>
                <a:solidFill>
                  <a:srgbClr val="0072C6"/>
                </a:solidFill>
              </a:ln>
              <a:solidFill>
                <a:srgbClr val="353435"/>
              </a:solidFill>
              <a:latin typeface="Segoe UI Light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22E4F42-13A9-4184-8055-1768045E88D5}"/>
              </a:ext>
            </a:extLst>
          </p:cNvPr>
          <p:cNvGrpSpPr/>
          <p:nvPr/>
        </p:nvGrpSpPr>
        <p:grpSpPr>
          <a:xfrm>
            <a:off x="5357076" y="5888257"/>
            <a:ext cx="498176" cy="545161"/>
            <a:chOff x="5199536" y="6062325"/>
            <a:chExt cx="498176" cy="545161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46D6662-0A4E-453E-9DB2-F6A97FD0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9536" y="6062325"/>
              <a:ext cx="448033" cy="486332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5BD29C5C-9604-4403-9FB8-196287166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5075" y="6367575"/>
              <a:ext cx="292637" cy="239911"/>
            </a:xfrm>
            <a:prstGeom prst="rect">
              <a:avLst/>
            </a:prstGeom>
          </p:spPr>
        </p:pic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44026611-6396-496B-B7EF-84AD53E7B1F7}"/>
              </a:ext>
            </a:extLst>
          </p:cNvPr>
          <p:cNvGrpSpPr/>
          <p:nvPr/>
        </p:nvGrpSpPr>
        <p:grpSpPr>
          <a:xfrm>
            <a:off x="6864747" y="3715832"/>
            <a:ext cx="1412052" cy="803440"/>
            <a:chOff x="4273277" y="3726946"/>
            <a:chExt cx="1412052" cy="803440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CA1EC5F-3F15-4CF6-8EC2-A98AD14AADCF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7C6AE683-BEE5-429A-86DB-43F468F0C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86" name="Grafik 8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2711A83E-D8DD-4608-8B2C-B3973F9A3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66CE5435-0FFB-4D72-AE87-9053DFC5CAB4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1C2145EE-BB8B-4B42-8780-AA0E55C3E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84" name="Grafik 8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615EF4CF-2572-481A-A19C-34A209D1C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F69A5470-FE8B-4217-9F63-E83603354CDA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A972C9F7-9D7B-4946-8F81-B7A5911FA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82" name="Grafik 81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CC89A9FD-1875-48E4-9390-E9D62CB7F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9C6C74A-584D-4C64-85B7-B3FCCB8585B6}"/>
              </a:ext>
            </a:extLst>
          </p:cNvPr>
          <p:cNvGrpSpPr/>
          <p:nvPr/>
        </p:nvGrpSpPr>
        <p:grpSpPr>
          <a:xfrm>
            <a:off x="6865848" y="5238361"/>
            <a:ext cx="1412052" cy="803440"/>
            <a:chOff x="4273277" y="3726946"/>
            <a:chExt cx="1412052" cy="803440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7B5E1616-BE53-485A-B6D9-8506CA64713A}"/>
                </a:ext>
              </a:extLst>
            </p:cNvPr>
            <p:cNvGrpSpPr/>
            <p:nvPr/>
          </p:nvGrpSpPr>
          <p:grpSpPr>
            <a:xfrm>
              <a:off x="4273277" y="3729519"/>
              <a:ext cx="449363" cy="800867"/>
              <a:chOff x="4273277" y="3729519"/>
              <a:chExt cx="449363" cy="800867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5EC1B02C-49ED-4C8B-B052-83750D503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96" name="Grafik 95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11147E34-79DD-421C-88F7-05C0495C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C14446D3-290B-4E24-A514-FB62210EE5F7}"/>
                </a:ext>
              </a:extLst>
            </p:cNvPr>
            <p:cNvGrpSpPr/>
            <p:nvPr/>
          </p:nvGrpSpPr>
          <p:grpSpPr>
            <a:xfrm>
              <a:off x="4755723" y="3726946"/>
              <a:ext cx="449363" cy="800867"/>
              <a:chOff x="4273277" y="3729519"/>
              <a:chExt cx="449363" cy="800867"/>
            </a:xfrm>
          </p:grpSpPr>
          <p:pic>
            <p:nvPicPr>
              <p:cNvPr id="93" name="Grafik 92">
                <a:extLst>
                  <a:ext uri="{FF2B5EF4-FFF2-40B4-BE49-F238E27FC236}">
                    <a16:creationId xmlns:a16="http://schemas.microsoft.com/office/drawing/2014/main" id="{D9CC615A-E0E0-42E1-91CA-8F4C69FC5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94" name="Grafik 93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ADD1AAD2-0C20-4BBC-BF37-CC4819C1D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D2295E96-F8D0-430B-9E3F-D8DDF56E10E9}"/>
                </a:ext>
              </a:extLst>
            </p:cNvPr>
            <p:cNvGrpSpPr/>
            <p:nvPr/>
          </p:nvGrpSpPr>
          <p:grpSpPr>
            <a:xfrm>
              <a:off x="5235966" y="3729519"/>
              <a:ext cx="449363" cy="800867"/>
              <a:chOff x="4273277" y="3729519"/>
              <a:chExt cx="449363" cy="800867"/>
            </a:xfrm>
          </p:grpSpPr>
          <p:pic>
            <p:nvPicPr>
              <p:cNvPr id="91" name="Grafik 90">
                <a:extLst>
                  <a:ext uri="{FF2B5EF4-FFF2-40B4-BE49-F238E27FC236}">
                    <a16:creationId xmlns:a16="http://schemas.microsoft.com/office/drawing/2014/main" id="{E7C59725-F73E-4F6D-8F4C-1363C50E1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77" y="3729519"/>
                <a:ext cx="449363" cy="800867"/>
              </a:xfrm>
              <a:prstGeom prst="rect">
                <a:avLst/>
              </a:prstGeom>
            </p:spPr>
          </p:pic>
          <p:pic>
            <p:nvPicPr>
              <p:cNvPr id="92" name="Grafik 91" descr="Ein Bild, das Objekt, Uhr enthält.&#10;&#10;Automatisch generierte Beschreibung">
                <a:extLst>
                  <a:ext uri="{FF2B5EF4-FFF2-40B4-BE49-F238E27FC236}">
                    <a16:creationId xmlns:a16="http://schemas.microsoft.com/office/drawing/2014/main" id="{B5EA0432-D115-4134-B835-DA8BE052D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809" y="3918682"/>
                <a:ext cx="367277" cy="367277"/>
              </a:xfrm>
              <a:prstGeom prst="rect">
                <a:avLst/>
              </a:prstGeom>
            </p:spPr>
          </p:pic>
        </p:grpSp>
      </p:grpSp>
      <p:sp>
        <p:nvSpPr>
          <p:cNvPr id="97" name="TextBox 56">
            <a:extLst>
              <a:ext uri="{FF2B5EF4-FFF2-40B4-BE49-F238E27FC236}">
                <a16:creationId xmlns:a16="http://schemas.microsoft.com/office/drawing/2014/main" id="{89B5AED0-11F3-462A-9E62-4C6728429597}"/>
              </a:ext>
            </a:extLst>
          </p:cNvPr>
          <p:cNvSpPr txBox="1"/>
          <p:nvPr/>
        </p:nvSpPr>
        <p:spPr>
          <a:xfrm>
            <a:off x="4086973" y="4697893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  <p:sp>
        <p:nvSpPr>
          <p:cNvPr id="98" name="TextBox 54">
            <a:extLst>
              <a:ext uri="{FF2B5EF4-FFF2-40B4-BE49-F238E27FC236}">
                <a16:creationId xmlns:a16="http://schemas.microsoft.com/office/drawing/2014/main" id="{163ACDA5-BE94-48F7-82EF-9BFCAD7DD1BF}"/>
              </a:ext>
            </a:extLst>
          </p:cNvPr>
          <p:cNvSpPr txBox="1"/>
          <p:nvPr/>
        </p:nvSpPr>
        <p:spPr>
          <a:xfrm>
            <a:off x="6834947" y="4707735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  <p:sp>
        <p:nvSpPr>
          <p:cNvPr id="99" name="TextBox 55">
            <a:extLst>
              <a:ext uri="{FF2B5EF4-FFF2-40B4-BE49-F238E27FC236}">
                <a16:creationId xmlns:a16="http://schemas.microsoft.com/office/drawing/2014/main" id="{E23CEFA8-92A9-4206-A57C-A0FC44C5E950}"/>
              </a:ext>
            </a:extLst>
          </p:cNvPr>
          <p:cNvSpPr txBox="1"/>
          <p:nvPr/>
        </p:nvSpPr>
        <p:spPr>
          <a:xfrm>
            <a:off x="6864747" y="6185162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  <p:sp>
        <p:nvSpPr>
          <p:cNvPr id="100" name="TextBox 57">
            <a:extLst>
              <a:ext uri="{FF2B5EF4-FFF2-40B4-BE49-F238E27FC236}">
                <a16:creationId xmlns:a16="http://schemas.microsoft.com/office/drawing/2014/main" id="{E8B50FC9-9E02-424E-B715-AB333E747AF8}"/>
              </a:ext>
            </a:extLst>
          </p:cNvPr>
          <p:cNvSpPr txBox="1"/>
          <p:nvPr/>
        </p:nvSpPr>
        <p:spPr>
          <a:xfrm>
            <a:off x="4116774" y="6175320"/>
            <a:ext cx="161715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 err="1"/>
              <a:t>Aktiv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1882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  <p:bldP spid="14" grpId="1" animBg="1"/>
      <p:bldP spid="15" grpId="0"/>
      <p:bldP spid="15" grpId="1"/>
      <p:bldP spid="17" grpId="0" animBg="1"/>
      <p:bldP spid="47" grpId="0" animBg="1"/>
      <p:bldP spid="55" grpId="0" animBg="1"/>
      <p:bldP spid="46" grpId="0" animBg="1"/>
      <p:bldP spid="46" grpId="1" animBg="1"/>
      <p:bldP spid="4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702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Eine einheitliche DNS-Domäne für interne und externe Hostnamen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Getrennte DNS-Zonen für interne und externe Namensauflösung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Interner DNS-Server ist Bestandteil der Active Directory Gesamtstruktur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 Externer DNS-Server wird meist vom Domänenanbieter gehostet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Die korrekte Konfiguration der DNS-Einträge ist entscheidend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 für den sicheren Versand und Empfang von E-Mail-Nachrichten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 für die automatischen Konfiguration und Verbindung von E-Mail-Clients </a:t>
            </a:r>
          </a:p>
          <a:p>
            <a:pPr marL="0" indent="0">
              <a:buNone/>
            </a:pP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2C41E52-7B3B-4F58-B2AD-F907443E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8395" cy="1325563"/>
          </a:xfrm>
        </p:spPr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Split-DNS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81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Site Resilient Data Center Design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5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accent5"/>
                </a:solidFill>
              </a:rPr>
              <a:t>Eine</a:t>
            </a:r>
            <a:r>
              <a:rPr lang="de-DE" dirty="0">
                <a:solidFill>
                  <a:schemeClr val="accent5"/>
                </a:solidFill>
              </a:rPr>
              <a:t> Active Directory Site </a:t>
            </a:r>
            <a:r>
              <a:rPr lang="de-DE" b="1" dirty="0">
                <a:solidFill>
                  <a:schemeClr val="accent5"/>
                </a:solidFill>
              </a:rPr>
              <a:t>je</a:t>
            </a:r>
            <a:r>
              <a:rPr lang="de-DE" dirty="0">
                <a:solidFill>
                  <a:schemeClr val="accent5"/>
                </a:solidFill>
              </a:rPr>
              <a:t> Data Center oder Serverraum</a:t>
            </a:r>
            <a:br>
              <a:rPr lang="de-DE" dirty="0">
                <a:solidFill>
                  <a:schemeClr val="accent5"/>
                </a:solidFill>
              </a:rPr>
            </a:br>
            <a:endParaRPr lang="de-DE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Resilienz für Nachrichtentransport mit Shadow Redundancy und </a:t>
            </a:r>
            <a:r>
              <a:rPr lang="de-DE" i="1" dirty="0" err="1">
                <a:solidFill>
                  <a:schemeClr val="accent5"/>
                </a:solidFill>
                <a:sym typeface="Wingdings" panose="05000000000000000000" pitchFamily="2" charset="2"/>
              </a:rPr>
              <a:t>SafetyNet</a:t>
            </a: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erfordert DAG-Mitgliedsserver </a:t>
            </a:r>
            <a:r>
              <a:rPr lang="de-DE" b="1" dirty="0">
                <a:solidFill>
                  <a:schemeClr val="accent5"/>
                </a:solidFill>
                <a:sym typeface="Wingdings" panose="05000000000000000000" pitchFamily="2" charset="2"/>
              </a:rPr>
              <a:t>in unterschiedlichen Sites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 Separate Active Directory Sites für Subnetze mit einer </a:t>
            </a:r>
            <a:r>
              <a:rPr lang="de-DE" b="1" dirty="0">
                <a:solidFill>
                  <a:schemeClr val="accent5"/>
                </a:solidFill>
              </a:rPr>
              <a:t>Latenz größer 10ms </a:t>
            </a: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br>
              <a:rPr lang="de-DE" dirty="0">
                <a:solidFill>
                  <a:schemeClr val="accent5"/>
                </a:solidFill>
              </a:rPr>
            </a:br>
            <a:r>
              <a:rPr lang="de-DE" dirty="0">
                <a:solidFill>
                  <a:schemeClr val="accent5"/>
                </a:solidFill>
              </a:rPr>
              <a:t>Erweiterte Active Directory Sites sind unterstützt aber </a:t>
            </a:r>
            <a:r>
              <a:rPr lang="de-DE" b="1" dirty="0">
                <a:solidFill>
                  <a:schemeClr val="accent5"/>
                </a:solidFill>
              </a:rPr>
              <a:t>nicht empfohlen</a:t>
            </a:r>
          </a:p>
        </p:txBody>
      </p:sp>
    </p:spTree>
    <p:extLst>
      <p:ext uri="{BB962C8B-B14F-4D97-AF65-F5344CB8AC3E}">
        <p14:creationId xmlns:p14="http://schemas.microsoft.com/office/powerpoint/2010/main" val="89004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Server Design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accent5"/>
                </a:solidFill>
              </a:rPr>
              <a:t>Physische Server </a:t>
            </a:r>
            <a:r>
              <a:rPr lang="de-DE" dirty="0">
                <a:solidFill>
                  <a:schemeClr val="accent5"/>
                </a:solidFill>
              </a:rPr>
              <a:t>mit lokalem Datenspeicher sind virtualisierten Server vorzuziehen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Server Skalierung für 80% Auslastung im Fehlerfall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Virtualisierung bringt Performanceeinbußen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Virtualisierung erfordert zusätzliche Verwaltung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Virtualisierung erhöht die Komplexität im Betrieb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Virtualisierung erhöht die Zahl der Fehlerdomänen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Virtualisierung erfordert zusätzliche Wiederherstellungsprozesse ohne Mehrwert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8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Server Design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accent5"/>
                </a:solidFill>
              </a:rPr>
              <a:t>Standard-Server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2 Höheneinheiten, Dual-Sockel, bis zu 48 physischen Prozessor-Cores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Bis zu 256GB Arbeitsspeicher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Batteriegepufferter Schreib-Cache-Controller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12 oder mehr Laufwerkplätze im Servergehäuse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Gleichzeitiger Betrieb von traditionellen Festplatten und Solid-State-Drives im gleichen Server Gehäuse</a:t>
            </a:r>
          </a:p>
          <a:p>
            <a:pPr marL="0" indent="0">
              <a:buNone/>
            </a:pPr>
            <a:br>
              <a:rPr lang="de-DE" dirty="0">
                <a:solidFill>
                  <a:schemeClr val="accent5"/>
                </a:solidFill>
              </a:rPr>
            </a:br>
            <a:r>
              <a:rPr lang="de-DE" dirty="0">
                <a:solidFill>
                  <a:schemeClr val="accent5"/>
                </a:solidFill>
              </a:rPr>
              <a:t>Skalierung der Plattform durch </a:t>
            </a:r>
            <a:r>
              <a:rPr lang="de-DE" b="1" dirty="0" err="1">
                <a:solidFill>
                  <a:schemeClr val="accent5"/>
                </a:solidFill>
              </a:rPr>
              <a:t>Scale</a:t>
            </a:r>
            <a:r>
              <a:rPr lang="de-DE" b="1" dirty="0">
                <a:solidFill>
                  <a:schemeClr val="accent5"/>
                </a:solidFill>
              </a:rPr>
              <a:t>-Out</a:t>
            </a:r>
            <a:r>
              <a:rPr lang="de-DE" dirty="0">
                <a:solidFill>
                  <a:schemeClr val="accent5"/>
                </a:solidFill>
              </a:rPr>
              <a:t>, nicht durch Scale-Up</a:t>
            </a:r>
          </a:p>
        </p:txBody>
      </p:sp>
    </p:spTree>
    <p:extLst>
      <p:ext uri="{BB962C8B-B14F-4D97-AF65-F5344CB8AC3E}">
        <p14:creationId xmlns:p14="http://schemas.microsoft.com/office/powerpoint/2010/main" val="103851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Database Availability Group Design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Jede DAG in einem resilienten Data Center Paar ist für </a:t>
            </a:r>
            <a:r>
              <a:rPr lang="de-DE" b="1" dirty="0">
                <a:solidFill>
                  <a:schemeClr val="accent5"/>
                </a:solidFill>
              </a:rPr>
              <a:t>einen</a:t>
            </a:r>
            <a:r>
              <a:rPr lang="de-DE" dirty="0">
                <a:solidFill>
                  <a:schemeClr val="accent5"/>
                </a:solidFill>
              </a:rPr>
              <a:t> ungebundenen Namensraum konfiguriert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Nutzung der </a:t>
            </a:r>
            <a:r>
              <a:rPr lang="de-DE" b="1" dirty="0">
                <a:solidFill>
                  <a:schemeClr val="accent5"/>
                </a:solidFill>
              </a:rPr>
              <a:t>MetaCache-Datenbanken</a:t>
            </a:r>
            <a:r>
              <a:rPr lang="de-DE" dirty="0">
                <a:solidFill>
                  <a:schemeClr val="accent5"/>
                </a:solidFill>
              </a:rPr>
              <a:t> zur Performancesteigerung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Alle aktiven Datenbankkopien sind gleichmäßig über alle DAG-Mitgliedsserver verteilt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Jeder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Server </a:t>
            </a: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stellt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alle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Funktionsdienste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zur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accent5"/>
                </a:solidFill>
                <a:sym typeface="Wingdings" panose="05000000000000000000" pitchFamily="2" charset="2"/>
              </a:rPr>
              <a:t>Verfügung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olidFill>
                  <a:schemeClr val="accent5"/>
                </a:solidFill>
              </a:rPr>
              <a:t>Im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Fehlerfall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ausgewogene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Lastverteilung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über</a:t>
            </a:r>
            <a:r>
              <a:rPr lang="en-US" dirty="0">
                <a:solidFill>
                  <a:schemeClr val="accent5"/>
                </a:solidFill>
              </a:rPr>
              <a:t> die </a:t>
            </a:r>
            <a:r>
              <a:rPr lang="en-US" dirty="0" err="1">
                <a:solidFill>
                  <a:schemeClr val="accent5"/>
                </a:solidFill>
              </a:rPr>
              <a:t>verbliebenen</a:t>
            </a:r>
            <a:r>
              <a:rPr lang="en-US" dirty="0">
                <a:solidFill>
                  <a:schemeClr val="accent5"/>
                </a:solidFill>
              </a:rPr>
              <a:t> Server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olidFill>
                  <a:schemeClr val="accent5"/>
                </a:solidFill>
              </a:rPr>
              <a:t>Vorhersehbare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Erhöhung</a:t>
            </a:r>
            <a:r>
              <a:rPr lang="en-US" dirty="0">
                <a:solidFill>
                  <a:schemeClr val="accent5"/>
                </a:solidFill>
              </a:rPr>
              <a:t> der </a:t>
            </a:r>
            <a:r>
              <a:rPr lang="en-US" dirty="0" err="1">
                <a:solidFill>
                  <a:schemeClr val="accent5"/>
                </a:solidFill>
              </a:rPr>
              <a:t>Ressourcennutzung</a:t>
            </a:r>
            <a:r>
              <a:rPr lang="en-US" dirty="0">
                <a:solidFill>
                  <a:schemeClr val="accent5"/>
                </a:solidFill>
              </a:rPr>
              <a:t> je Server </a:t>
            </a:r>
            <a:r>
              <a:rPr lang="en-US" dirty="0" err="1">
                <a:solidFill>
                  <a:schemeClr val="accent5"/>
                </a:solidFill>
              </a:rPr>
              <a:t>im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Fehlerfall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7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Thomas Stensitzki</a:t>
            </a:r>
          </a:p>
          <a:p>
            <a:pPr marL="0" indent="0">
              <a:buNone/>
            </a:pPr>
            <a:r>
              <a:rPr lang="de-DE" sz="2400" dirty="0"/>
              <a:t>Geschäftsführer</a:t>
            </a:r>
            <a:br>
              <a:rPr lang="de-DE" sz="2400" dirty="0"/>
            </a:br>
            <a:r>
              <a:rPr lang="de-DE" sz="2400" dirty="0"/>
              <a:t>Granikos GmbH &amp; Co. KG</a:t>
            </a:r>
          </a:p>
          <a:p>
            <a:pPr marL="0" indent="0">
              <a:buNone/>
            </a:pPr>
            <a:r>
              <a:rPr lang="de-DE" sz="2400" dirty="0"/>
              <a:t>MVP | MCT | MCSM</a:t>
            </a:r>
          </a:p>
          <a:p>
            <a:pPr marL="0" indent="0">
              <a:buNone/>
            </a:pPr>
            <a:r>
              <a:rPr lang="de-DE" sz="2400" dirty="0">
                <a:hlinkClick r:id="rId3"/>
              </a:rPr>
              <a:t>Thomas.Stensitzki@Granikos.eu</a:t>
            </a:r>
            <a:br>
              <a:rPr lang="de-DE" sz="2400" dirty="0"/>
            </a:br>
            <a:r>
              <a:rPr lang="de-DE" sz="2400" dirty="0">
                <a:hlinkClick r:id="rId4"/>
              </a:rPr>
              <a:t>www.Granikos.eu</a:t>
            </a:r>
            <a:r>
              <a:rPr lang="de-DE" sz="2400" dirty="0"/>
              <a:t>  </a:t>
            </a:r>
            <a:br>
              <a:rPr lang="de-DE" sz="2400" dirty="0"/>
            </a:br>
            <a:r>
              <a:rPr lang="de-DE" sz="2400" dirty="0">
                <a:hlinkClick r:id="rId5"/>
              </a:rPr>
              <a:t>blog.Exchange-Doktor.de</a:t>
            </a:r>
            <a:r>
              <a:rPr lang="de-DE" sz="2400" dirty="0"/>
              <a:t>  </a:t>
            </a:r>
            <a:br>
              <a:rPr lang="de-DE" sz="2400" dirty="0"/>
            </a:br>
            <a:r>
              <a:rPr lang="de-DE" sz="2400" dirty="0"/>
              <a:t>@</a:t>
            </a:r>
            <a:r>
              <a:rPr lang="de-DE" sz="2400" dirty="0" err="1"/>
              <a:t>stensitzki</a:t>
            </a:r>
            <a:endParaRPr lang="de-DE" sz="2400" dirty="0"/>
          </a:p>
        </p:txBody>
      </p:sp>
      <p:pic>
        <p:nvPicPr>
          <p:cNvPr id="9" name="Grafik 8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75C7C295-5DCF-4451-8A21-771F345C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135" y="1825624"/>
            <a:ext cx="3141460" cy="4460649"/>
          </a:xfrm>
          <a:prstGeom prst="rect">
            <a:avLst/>
          </a:prstGeom>
        </p:spPr>
      </p:pic>
      <p:pic>
        <p:nvPicPr>
          <p:cNvPr id="10" name="Grafik 9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2A49BE7F-64C6-4EE5-8C8A-CC504C2839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36458"/>
            <a:ext cx="2160181" cy="8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Database Availability Group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DAG Netzwerk Design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accent5"/>
                </a:solidFill>
              </a:rPr>
              <a:t>Eine Netzwerkschnittstelle </a:t>
            </a:r>
            <a:r>
              <a:rPr lang="de-DE" b="1" dirty="0">
                <a:solidFill>
                  <a:schemeClr val="accent5"/>
                </a:solidFill>
              </a:rPr>
              <a:t>ohne</a:t>
            </a:r>
            <a:r>
              <a:rPr lang="de-DE" dirty="0">
                <a:solidFill>
                  <a:schemeClr val="accent5"/>
                </a:solidFill>
              </a:rPr>
              <a:t> Teaming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accent5"/>
                </a:solidFill>
              </a:rPr>
              <a:t>Nutzung für Clientzugriffe und Datenreplikation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Fehlerunabhängiger Standardprozess zur Wiederherstellung  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 err="1">
                <a:solidFill>
                  <a:schemeClr val="accent5"/>
                </a:solidFill>
              </a:rPr>
              <a:t>Witness</a:t>
            </a:r>
            <a:r>
              <a:rPr lang="de-DE" b="1" dirty="0">
                <a:solidFill>
                  <a:schemeClr val="accent5"/>
                </a:solidFill>
              </a:rPr>
              <a:t>-Server Platzierung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Idealerweise in dritter Active Directory Site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Keine Unterstützung für Failover-Cluster „Cloud </a:t>
            </a:r>
            <a:r>
              <a:rPr lang="de-DE" dirty="0" err="1">
                <a:solidFill>
                  <a:schemeClr val="accent5"/>
                </a:solidFill>
              </a:rPr>
              <a:t>Witness</a:t>
            </a:r>
            <a:r>
              <a:rPr lang="de-DE" dirty="0">
                <a:solidFill>
                  <a:schemeClr val="accent5"/>
                </a:solidFill>
              </a:rPr>
              <a:t>“-Funktion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63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Database Availability Group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Data </a:t>
            </a:r>
            <a:r>
              <a:rPr lang="de-DE" sz="2800" dirty="0" err="1">
                <a:solidFill>
                  <a:schemeClr val="accent5"/>
                </a:solidFill>
              </a:rPr>
              <a:t>Resiliency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Schutz gegen zufällige oder absichtliche Löschung von Objekten durch </a:t>
            </a:r>
            <a:r>
              <a:rPr lang="de-DE" b="1" dirty="0">
                <a:solidFill>
                  <a:schemeClr val="accent5"/>
                </a:solidFill>
                <a:sym typeface="Wingdings" panose="05000000000000000000" pitchFamily="2" charset="2"/>
              </a:rPr>
              <a:t>Single Item Recovery </a:t>
            </a: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oder </a:t>
            </a:r>
            <a:r>
              <a:rPr lang="de-DE" b="1" dirty="0">
                <a:solidFill>
                  <a:schemeClr val="accent5"/>
                </a:solidFill>
              </a:rPr>
              <a:t>In-Place Hold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Zeitfenster zur Wiederherstellung von gelöschten Objekten muss dem individuellen SLA zur Objekt-Wiederherstellung angepasst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Schutz gegen systemweite oder schwere logische Datenkorruption durch verzögerte Datenbankkopie</a:t>
            </a:r>
          </a:p>
        </p:txBody>
      </p:sp>
    </p:spTree>
    <p:extLst>
      <p:ext uri="{BB962C8B-B14F-4D97-AF65-F5344CB8AC3E}">
        <p14:creationId xmlns:p14="http://schemas.microsoft.com/office/powerpoint/2010/main" val="29909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Database Availability Group Design</a:t>
            </a:r>
            <a:br>
              <a:rPr lang="de-DE" dirty="0"/>
            </a:br>
            <a:r>
              <a:rPr lang="de-DE" sz="2800" dirty="0">
                <a:solidFill>
                  <a:schemeClr val="accent5"/>
                </a:solidFill>
              </a:rPr>
              <a:t>Office Online Server Design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Office Online Server Farm mit mindestens zwei Nodes in jedem Data Center mit Exchange Server 2019 Systemen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Mindestens 8 Prozessor-Cores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Mindestens 32GB Arbeitsspeicher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Mindestens 40GB Festplattenplatz für Protokolldateien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Konfiguration der Exchange Server 2019 Server zur Nutzung der Office Online Server im lokalen Data Center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Sicherstellung einer niedrigen Latenz und hoher Bandbreite zwischen den Servern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00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Was sind die Alternativen?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F32604-A571-475A-87E6-81C79686D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25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Was sind die Alternativen?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Vermeiden Sie große Abweichungen von der Preferred Architecture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Folgen Sie mindestens den Best Practices für den Betrieb von Exchange Server 2019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Die Funktionen zur Hochverfügbarkeit sind im Produkt integriert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Prüfen Sie eine Nutzung von Exchange Online</a:t>
            </a:r>
          </a:p>
        </p:txBody>
      </p:sp>
    </p:spTree>
    <p:extLst>
      <p:ext uri="{BB962C8B-B14F-4D97-AF65-F5344CB8AC3E}">
        <p14:creationId xmlns:p14="http://schemas.microsoft.com/office/powerpoint/2010/main" val="176148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F32604-A571-475A-87E6-81C79686D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277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6CF48-6724-4505-B01A-DCE04C52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3F3418-71C8-43F4-9094-09E69988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Standardisierter Betrieb von Exchange Server 2019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Hochverfügbarkeit auf Applikationsebene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Physische Server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Einfache Wiederherstellung im Fehlerfall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Alternative Exchange Online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4E2E8E2-2451-4888-832E-3BD34B188655}"/>
              </a:ext>
            </a:extLst>
          </p:cNvPr>
          <p:cNvGrpSpPr/>
          <p:nvPr/>
        </p:nvGrpSpPr>
        <p:grpSpPr>
          <a:xfrm>
            <a:off x="0" y="4826675"/>
            <a:ext cx="12192000" cy="2031325"/>
            <a:chOff x="0" y="5661322"/>
            <a:chExt cx="12192000" cy="2031325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BCD94776-C763-4236-B2E2-99557A17AB12}"/>
                </a:ext>
              </a:extLst>
            </p:cNvPr>
            <p:cNvSpPr txBox="1"/>
            <p:nvPr/>
          </p:nvSpPr>
          <p:spPr>
            <a:xfrm>
              <a:off x="0" y="5661322"/>
              <a:ext cx="12192000" cy="20313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3600" dirty="0"/>
                <a:t>Supportende von Exchange Server 2010</a:t>
              </a:r>
            </a:p>
            <a:p>
              <a:pPr algn="ctr"/>
              <a:r>
                <a:rPr lang="de-DE" sz="3600" b="1" dirty="0"/>
                <a:t>13. Oktober 2020</a:t>
              </a:r>
            </a:p>
            <a:p>
              <a:pPr algn="r"/>
              <a:br>
                <a:rPr lang="de-DE" dirty="0"/>
              </a:br>
              <a:br>
                <a:rPr lang="de-DE" dirty="0"/>
              </a:br>
              <a:r>
                <a:rPr lang="de-DE" dirty="0"/>
                <a:t>https://go.granikos.eu/E14EndOfSupport</a:t>
              </a:r>
            </a:p>
          </p:txBody>
        </p:sp>
        <p:pic>
          <p:nvPicPr>
            <p:cNvPr id="6" name="Grafik 5" descr="Ein Bild, das schwarz, Uhr, weiß enthält.&#10;&#10;Automatisch generierte Beschreibung">
              <a:extLst>
                <a:ext uri="{FF2B5EF4-FFF2-40B4-BE49-F238E27FC236}">
                  <a16:creationId xmlns:a16="http://schemas.microsoft.com/office/drawing/2014/main" id="{51FDF370-D913-4AA9-A582-CA1F7CA84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114" y="5863327"/>
              <a:ext cx="1402575" cy="140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70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446CD6B-9ED1-4DA1-9BD9-0EE6FEF1B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48" y="1598495"/>
            <a:ext cx="4146104" cy="3661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946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Thomas.Stensitzki@Granikos.eu</a:t>
            </a:r>
            <a:br>
              <a:rPr lang="de-DE" dirty="0"/>
            </a:br>
            <a:r>
              <a:rPr lang="de-DE" dirty="0">
                <a:hlinkClick r:id="rId4"/>
              </a:rPr>
              <a:t>www.Granikos.eu</a:t>
            </a:r>
            <a:r>
              <a:rPr lang="de-DE" dirty="0"/>
              <a:t>  </a:t>
            </a:r>
            <a:br>
              <a:rPr lang="de-DE" dirty="0"/>
            </a:br>
            <a:r>
              <a:rPr lang="de-DE" dirty="0">
                <a:hlinkClick r:id="rId5"/>
              </a:rPr>
              <a:t>blog.Exchange-Doktor.de</a:t>
            </a:r>
            <a:br>
              <a:rPr lang="de-DE" dirty="0"/>
            </a:br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  <p:pic>
        <p:nvPicPr>
          <p:cNvPr id="5" name="Grafik 4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1ED8570E-ED9D-447D-8F50-F7C75B0F9F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36458"/>
            <a:ext cx="2160181" cy="871551"/>
          </a:xfrm>
          <a:prstGeom prst="rect">
            <a:avLst/>
          </a:prstGeom>
        </p:spPr>
      </p:pic>
      <p:pic>
        <p:nvPicPr>
          <p:cNvPr id="8" name="Grafik 7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05D02FBB-0720-4FB1-8ABC-E4F8DD2E7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135" y="1825624"/>
            <a:ext cx="3141460" cy="4460649"/>
          </a:xfrm>
          <a:prstGeom prst="rect">
            <a:avLst/>
          </a:prstGeom>
        </p:spPr>
      </p:pic>
      <p:pic>
        <p:nvPicPr>
          <p:cNvPr id="9" name="Grafik 8" descr="Ein Bild, das blau, weiß, Schild enthält.&#10;&#10;Automatisch generierte Beschreibung">
            <a:extLst>
              <a:ext uri="{FF2B5EF4-FFF2-40B4-BE49-F238E27FC236}">
                <a16:creationId xmlns:a16="http://schemas.microsoft.com/office/drawing/2014/main" id="{EB4B3D1E-76C2-4A20-9F08-43940C5F5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5458"/>
            <a:ext cx="1304894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Single Corner Rectangle 4"/>
          <p:cNvSpPr/>
          <p:nvPr/>
        </p:nvSpPr>
        <p:spPr>
          <a:xfrm>
            <a:off x="-1" y="-42957"/>
            <a:ext cx="10325101" cy="4323146"/>
          </a:xfrm>
          <a:prstGeom prst="snip1Rect">
            <a:avLst>
              <a:gd name="adj" fmla="val 50000"/>
            </a:avLst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5" y="5270797"/>
            <a:ext cx="4115157" cy="7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6" y="5609571"/>
            <a:ext cx="329925" cy="268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1181" y="3412046"/>
            <a:ext cx="10246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e-DE" i="1"/>
              <a:t>Platinum</a:t>
            </a:r>
            <a:endParaRPr lang="de-DE" i="1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C37A6E0-4871-467C-B2E8-C22F5A8B3A89}"/>
              </a:ext>
            </a:extLst>
          </p:cNvPr>
          <p:cNvSpPr txBox="1"/>
          <p:nvPr/>
        </p:nvSpPr>
        <p:spPr>
          <a:xfrm>
            <a:off x="581181" y="806897"/>
            <a:ext cx="109991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de-DE" i="1"/>
              <a:t>Organizer</a:t>
            </a:r>
            <a:endParaRPr lang="de-DE" i="1" dirty="0"/>
          </a:p>
        </p:txBody>
      </p:sp>
      <p:pic>
        <p:nvPicPr>
          <p:cNvPr id="1030" name="Picture 6" descr="Résultat de recherche d'images pour &quot;jabra logo&quot;">
            <a:extLst>
              <a:ext uri="{FF2B5EF4-FFF2-40B4-BE49-F238E27FC236}">
                <a16:creationId xmlns:a16="http://schemas.microsoft.com/office/drawing/2014/main" id="{EC55C556-3F0A-40A9-BA4B-102BC550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77" y="1683152"/>
            <a:ext cx="2811977" cy="14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metalogix&quot;">
            <a:extLst>
              <a:ext uri="{FF2B5EF4-FFF2-40B4-BE49-F238E27FC236}">
                <a16:creationId xmlns:a16="http://schemas.microsoft.com/office/drawing/2014/main" id="{22C94733-8343-4520-976B-1A7D1833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75" y="3308422"/>
            <a:ext cx="3107463" cy="5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plantronics logo&quot;">
            <a:extLst>
              <a:ext uri="{FF2B5EF4-FFF2-40B4-BE49-F238E27FC236}">
                <a16:creationId xmlns:a16="http://schemas.microsoft.com/office/drawing/2014/main" id="{86868F3B-33D7-4CCF-A481-FDFE0BD00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1" y="3355887"/>
            <a:ext cx="3669714" cy="4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EA27BE60-D99F-4651-82A4-56483308AF8A}"/>
              </a:ext>
            </a:extLst>
          </p:cNvPr>
          <p:cNvSpPr txBox="1"/>
          <p:nvPr/>
        </p:nvSpPr>
        <p:spPr>
          <a:xfrm>
            <a:off x="581181" y="2194905"/>
            <a:ext cx="10374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de-DE" i="1"/>
              <a:t>Diamond</a:t>
            </a:r>
            <a:endParaRPr lang="de-DE" i="1" dirty="0"/>
          </a:p>
        </p:txBody>
      </p:sp>
      <p:pic>
        <p:nvPicPr>
          <p:cNvPr id="3" name="Picture 2" descr="RÃ©sultat de recherche d'images pour &quot;bechtle logo&quot;">
            <a:extLst>
              <a:ext uri="{FF2B5EF4-FFF2-40B4-BE49-F238E27FC236}">
                <a16:creationId xmlns:a16="http://schemas.microsoft.com/office/drawing/2014/main" id="{CA41CDE4-24E5-4693-8F6F-8A61CC8FF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86" y="260705"/>
            <a:ext cx="1718531" cy="14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5D822-B467-4FF5-85C2-A092B153B22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9358" y="1983761"/>
            <a:ext cx="3332866" cy="875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16BE8-63A9-4959-BE36-4BB3BBD9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6442" y="3034737"/>
            <a:ext cx="1123950" cy="11239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63053E-BC55-43FD-A28B-377A5B76CA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891" y="2154712"/>
            <a:ext cx="1258076" cy="7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Warum gibt es die Preferred Architecture?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Was ist die Preferred Architecture?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Was sind die Alternativen?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79392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89BCD-4683-4481-80E6-886EFE37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D0108-B2DD-473B-9268-6129DC60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 richtige Exchange Architektur </a:t>
            </a:r>
            <a:endParaRPr lang="de-DE" sz="2400" dirty="0">
              <a:solidFill>
                <a:schemeClr val="accent5"/>
              </a:solidFill>
              <a:hlinkClick r:id="rId4"/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4"/>
              </a:rPr>
              <a:t>Virtualisierung von Exchange Server 2019 in Zeiten von 48 Cores und MetaCache-Datenbank</a:t>
            </a:r>
            <a:endParaRPr lang="de-DE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5"/>
              </a:rPr>
              <a:t>Pro und Contra von "Floating"-Postfachdatenbanken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6"/>
              </a:rPr>
              <a:t>Exchange 2019 </a:t>
            </a:r>
            <a:r>
              <a:rPr lang="de-DE" sz="2400" dirty="0" err="1">
                <a:solidFill>
                  <a:schemeClr val="accent5"/>
                </a:solidFill>
                <a:hlinkClick r:id="rId6"/>
              </a:rPr>
              <a:t>preferred</a:t>
            </a:r>
            <a:r>
              <a:rPr lang="de-DE" sz="2400" dirty="0">
                <a:solidFill>
                  <a:schemeClr val="accent5"/>
                </a:solidFill>
                <a:hlinkClick r:id="rId6"/>
              </a:rPr>
              <a:t> </a:t>
            </a:r>
            <a:r>
              <a:rPr lang="de-DE" sz="2400" dirty="0" err="1">
                <a:solidFill>
                  <a:schemeClr val="accent5"/>
                </a:solidFill>
                <a:hlinkClick r:id="rId6"/>
              </a:rPr>
              <a:t>architecture</a:t>
            </a:r>
            <a:endParaRPr lang="de-DE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  <a:hlinkClick r:id="rId7"/>
              </a:rPr>
              <a:t>The Exchange 2016 Preferred Architecture</a:t>
            </a:r>
            <a:endParaRPr lang="en-US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8"/>
              </a:rPr>
              <a:t>DAG: </a:t>
            </a:r>
            <a:r>
              <a:rPr lang="de-DE" sz="2400" dirty="0" err="1">
                <a:solidFill>
                  <a:schemeClr val="accent5"/>
                </a:solidFill>
                <a:hlinkClick r:id="rId8"/>
              </a:rPr>
              <a:t>Beyond</a:t>
            </a:r>
            <a:r>
              <a:rPr lang="de-DE" sz="2400" dirty="0">
                <a:solidFill>
                  <a:schemeClr val="accent5"/>
                </a:solidFill>
                <a:hlinkClick r:id="rId8"/>
              </a:rPr>
              <a:t> the “A”</a:t>
            </a:r>
            <a:endParaRPr lang="de-DE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accent5"/>
                </a:solidFill>
                <a:hlinkClick r:id="rId9"/>
              </a:rPr>
              <a:t>Exchange Native Data </a:t>
            </a:r>
            <a:r>
              <a:rPr lang="de-DE" sz="2400" dirty="0" err="1">
                <a:solidFill>
                  <a:schemeClr val="accent5"/>
                </a:solidFill>
                <a:hlinkClick r:id="rId9"/>
              </a:rPr>
              <a:t>Protection</a:t>
            </a:r>
            <a:r>
              <a:rPr lang="de-DE" sz="2400" dirty="0">
                <a:solidFill>
                  <a:schemeClr val="accent5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  <a:hlinkClick r:id="rId10"/>
              </a:rPr>
              <a:t>Load Balancing in Exchange 2016</a:t>
            </a:r>
            <a:endParaRPr lang="de-DE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Warum</a:t>
            </a:r>
            <a:r>
              <a:rPr lang="en-US" b="1" dirty="0"/>
              <a:t> </a:t>
            </a:r>
            <a:r>
              <a:rPr lang="en-US" b="1" dirty="0" err="1"/>
              <a:t>gibt</a:t>
            </a:r>
            <a:r>
              <a:rPr lang="en-US" b="1" dirty="0"/>
              <a:t> es die Preferred Architecture?</a:t>
            </a:r>
            <a:endParaRPr lang="de-DE" b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20277C-E891-492D-B7F8-04B93D44D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80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9E1CA-2938-4487-B565-54C5B509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Warum gibt es die Preferred Architecture?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E77FE-75C8-436A-8D6B-F561E7A2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Empfehlung der Exchange Server Produktgruppe zur optimalen Implementierung von Exchange Server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Erste Veröffentlichung für Exchange Server 2013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Hervorgegangen aus den Erfahrungen im täglichen Betrieb bei Microsoft und Kunden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Berücksichtigung von besonderen Supportereignissen bei Kunden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Weiterentwicklung für Exchange Server 2016 und 2019</a:t>
            </a:r>
          </a:p>
          <a:p>
            <a:pPr marL="0" indent="0">
              <a:buNone/>
            </a:pPr>
            <a:endParaRPr lang="de-DE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0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48B827CE-94C7-47A5-B159-B5F70E41C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879596"/>
              </p:ext>
            </p:extLst>
          </p:nvPr>
        </p:nvGraphicFramePr>
        <p:xfrm>
          <a:off x="1604682" y="317376"/>
          <a:ext cx="7692999" cy="6223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B34740-F7D2-4535-B54F-D4D4E195C0F8}"/>
              </a:ext>
            </a:extLst>
          </p:cNvPr>
          <p:cNvGrpSpPr/>
          <p:nvPr/>
        </p:nvGrpSpPr>
        <p:grpSpPr>
          <a:xfrm>
            <a:off x="9297681" y="371476"/>
            <a:ext cx="2758569" cy="2379407"/>
            <a:chOff x="9297681" y="371476"/>
            <a:chExt cx="2758569" cy="2379407"/>
          </a:xfrm>
        </p:grpSpPr>
        <p:sp>
          <p:nvSpPr>
            <p:cNvPr id="8" name="Right Brace 2">
              <a:extLst>
                <a:ext uri="{FF2B5EF4-FFF2-40B4-BE49-F238E27FC236}">
                  <a16:creationId xmlns:a16="http://schemas.microsoft.com/office/drawing/2014/main" id="{883FA804-C7EA-4526-81F1-3FE664DEFD3D}"/>
                </a:ext>
              </a:extLst>
            </p:cNvPr>
            <p:cNvSpPr/>
            <p:nvPr/>
          </p:nvSpPr>
          <p:spPr>
            <a:xfrm>
              <a:off x="9297681" y="371476"/>
              <a:ext cx="321056" cy="2379407"/>
            </a:xfrm>
            <a:prstGeom prst="rightBrace">
              <a:avLst>
                <a:gd name="adj1" fmla="val 8333"/>
                <a:gd name="adj2" fmla="val 54521"/>
              </a:avLst>
            </a:prstGeom>
            <a:ln w="28575">
              <a:solidFill>
                <a:srgbClr val="107C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prechblase: rechteckig mit abgerundeten Ecken 5">
              <a:extLst>
                <a:ext uri="{FF2B5EF4-FFF2-40B4-BE49-F238E27FC236}">
                  <a16:creationId xmlns:a16="http://schemas.microsoft.com/office/drawing/2014/main" id="{555C886C-41F8-45D4-A53F-69A70E869235}"/>
                </a:ext>
              </a:extLst>
            </p:cNvPr>
            <p:cNvSpPr/>
            <p:nvPr/>
          </p:nvSpPr>
          <p:spPr>
            <a:xfrm>
              <a:off x="9850932" y="470046"/>
              <a:ext cx="2205318" cy="814508"/>
            </a:xfrm>
            <a:prstGeom prst="wedgeRoundRectCallout">
              <a:avLst>
                <a:gd name="adj1" fmla="val -55198"/>
                <a:gd name="adj2" fmla="val 97407"/>
                <a:gd name="adj3" fmla="val 1666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Optimaler Betrieb</a:t>
              </a:r>
            </a:p>
          </p:txBody>
        </p:sp>
      </p:grp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C6AF4803-73C5-400F-B5EA-CC3D1884FCE8}"/>
              </a:ext>
            </a:extLst>
          </p:cNvPr>
          <p:cNvSpPr/>
          <p:nvPr/>
        </p:nvSpPr>
        <p:spPr>
          <a:xfrm>
            <a:off x="9850932" y="2674083"/>
            <a:ext cx="2205318" cy="814508"/>
          </a:xfrm>
          <a:prstGeom prst="wedgeRoundRectCallout">
            <a:avLst>
              <a:gd name="adj1" fmla="val -76541"/>
              <a:gd name="adj2" fmla="val 69105"/>
              <a:gd name="adj3" fmla="val 16667"/>
            </a:avLst>
          </a:prstGeom>
          <a:solidFill>
            <a:schemeClr val="tx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Auf dem </a:t>
            </a:r>
            <a:br>
              <a:rPr lang="de-DE" dirty="0"/>
            </a:br>
            <a:r>
              <a:rPr lang="de-DE" dirty="0"/>
              <a:t>richtigen Weg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761E75F7-CF43-46A0-BAE0-CA79E47B3550}"/>
              </a:ext>
            </a:extLst>
          </p:cNvPr>
          <p:cNvSpPr/>
          <p:nvPr/>
        </p:nvSpPr>
        <p:spPr>
          <a:xfrm>
            <a:off x="9850932" y="3902248"/>
            <a:ext cx="2205318" cy="814508"/>
          </a:xfrm>
          <a:prstGeom prst="wedgeRoundRectCallout">
            <a:avLst>
              <a:gd name="adj1" fmla="val -76415"/>
              <a:gd name="adj2" fmla="val 69105"/>
              <a:gd name="adj3" fmla="val 16667"/>
            </a:avLst>
          </a:prstGeom>
          <a:solidFill>
            <a:schemeClr val="accent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Technische Mindestanforderung</a:t>
            </a:r>
          </a:p>
        </p:txBody>
      </p:sp>
      <p:pic>
        <p:nvPicPr>
          <p:cNvPr id="13" name="Grafik 12" descr="Verbotsschild">
            <a:extLst>
              <a:ext uri="{FF2B5EF4-FFF2-40B4-BE49-F238E27FC236}">
                <a16:creationId xmlns:a16="http://schemas.microsoft.com/office/drawing/2014/main" id="{17FFD832-E5A2-4F47-A2FF-F3A83FA19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934" y="5372648"/>
            <a:ext cx="1361747" cy="13617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E25711-1F83-4D42-8883-9AEC4AEBF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2941" y="5130413"/>
            <a:ext cx="1688454" cy="1688454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BA309220-63EE-4DE8-B535-DA2F06CE6169}"/>
              </a:ext>
            </a:extLst>
          </p:cNvPr>
          <p:cNvSpPr txBox="1">
            <a:spLocks/>
          </p:cNvSpPr>
          <p:nvPr/>
        </p:nvSpPr>
        <p:spPr>
          <a:xfrm rot="16200000">
            <a:off x="-2766217" y="2766220"/>
            <a:ext cx="6858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74DF02D-A8B2-4A6F-8B4E-A8C80259CB2C}"/>
              </a:ext>
            </a:extLst>
          </p:cNvPr>
          <p:cNvSpPr txBox="1">
            <a:spLocks/>
          </p:cNvSpPr>
          <p:nvPr/>
        </p:nvSpPr>
        <p:spPr>
          <a:xfrm rot="16200000">
            <a:off x="-2626658" y="2626659"/>
            <a:ext cx="6858000" cy="1604681"/>
          </a:xfrm>
          <a:prstGeom prst="rect">
            <a:avLst/>
          </a:prstGeom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b="1" dirty="0">
                <a:latin typeface="+mn-lt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30750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B5E77-A622-4661-B0D6-6FEEA709B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C3FB5E77-A622-4661-B0D6-6FEEA709B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BFA1B52-1A7B-413F-BC10-DC48C465D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BFA1B52-1A7B-413F-BC10-DC48C465D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0A4C98-5CBD-49E9-A2A9-BBC0DD5AA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010A4C98-5CBD-49E9-A2A9-BBC0DD5AA2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F412DE-39EF-4238-BBB1-7A2343644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graphicEl>
                                              <a:dgm id="{E7F412DE-39EF-4238-BBB1-7A2343644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D17559-FAF0-4C22-9672-6416D1040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12D17559-FAF0-4C22-9672-6416D1040A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43F0EA-D1EA-4182-8FA3-74BDE26B8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dgm id="{BF43F0EA-D1EA-4182-8FA3-74BDE26B8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6D1E16-1AB7-45D9-9B3C-B1FCDD1C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9F6D1E16-1AB7-45D9-9B3C-B1FCDD1CFE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E3F371-252F-43A8-8869-0A0E6540D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graphicEl>
                                              <a:dgm id="{45E3F371-252F-43A8-8869-0A0E6540D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DD4D14-91D6-4CBC-9E39-CF584F076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6ADD4D14-91D6-4CBC-9E39-CF584F076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79483F-1A19-4B9F-8320-AA94BF66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graphicEl>
                                              <a:dgm id="{DF79483F-1A19-4B9F-8320-AA94BF66D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Was </a:t>
            </a:r>
            <a:r>
              <a:rPr lang="en-US" sz="4000" b="1" dirty="0" err="1"/>
              <a:t>ist</a:t>
            </a:r>
            <a:r>
              <a:rPr lang="en-US" sz="4000" b="1" dirty="0"/>
              <a:t> die Preferred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6C88B-C38A-4FF1-92E9-C6569DFF3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94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39EEC-3E82-469A-9025-2D01CEA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Was ist die Preferred Architecture?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037D30-C19C-4DB3-8B3F-E56982466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2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Namespace Design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Site Resilient Data Center Design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Server Design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Database Availability Group Design</a:t>
            </a:r>
          </a:p>
          <a:p>
            <a:pPr marL="0" indent="0">
              <a:buNone/>
            </a:pPr>
            <a:endParaRPr lang="de-DE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 Verzicht auf Komplexität und redundante Komponenten wo möglich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accent5"/>
                </a:solidFill>
              </a:rPr>
              <a:t> Einfaches und voraussagbares Recovery-Modell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72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1FCD9-D2CC-455A-8309-2BC94585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Namespace Design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FCDB3-2AD1-451C-8F06-8E080F82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Namespace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Load </a:t>
            </a:r>
            <a:r>
              <a:rPr lang="de-DE" dirty="0" err="1">
                <a:solidFill>
                  <a:schemeClr val="accent5"/>
                </a:solidFill>
              </a:rPr>
              <a:t>Balancing</a:t>
            </a:r>
            <a:r>
              <a:rPr lang="de-DE" dirty="0">
                <a:solidFill>
                  <a:schemeClr val="accent5"/>
                </a:solidFill>
              </a:rPr>
              <a:t> </a:t>
            </a:r>
            <a:r>
              <a:rPr lang="de-DE" dirty="0" err="1">
                <a:solidFill>
                  <a:schemeClr val="accent5"/>
                </a:solidFill>
              </a:rPr>
              <a:t>Principles</a:t>
            </a:r>
            <a:endParaRPr lang="de-DE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Bound Namespace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accent5"/>
                </a:solidFill>
              </a:rPr>
              <a:t>Unbound</a:t>
            </a:r>
            <a:r>
              <a:rPr lang="de-DE" dirty="0">
                <a:solidFill>
                  <a:schemeClr val="accent5"/>
                </a:solidFill>
              </a:rPr>
              <a:t> Namespace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5"/>
                </a:solidFill>
              </a:rPr>
              <a:t>Split-DNS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860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Main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DB-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rti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for aOS Maur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for aOS Réun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Title for aOS Réun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Breitbild</PresentationFormat>
  <Paragraphs>215</Paragraphs>
  <Slides>30</Slides>
  <Notes>22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Segoe UI Light</vt:lpstr>
      <vt:lpstr>Wingdings</vt:lpstr>
      <vt:lpstr>Main slides</vt:lpstr>
      <vt:lpstr>ODB-Green</vt:lpstr>
      <vt:lpstr>Partie 2</vt:lpstr>
      <vt:lpstr>Title for aOS Maurice</vt:lpstr>
      <vt:lpstr>Title for aOS Réunion</vt:lpstr>
      <vt:lpstr>1_Title for aOS Réunion</vt:lpstr>
      <vt:lpstr>Exchange Server 2019 - Wie macht man es richtig Was ist die Preferred Architecture?</vt:lpstr>
      <vt:lpstr>PowerPoint-Präsentation</vt:lpstr>
      <vt:lpstr>Agenda</vt:lpstr>
      <vt:lpstr>Warum gibt es die Preferred Architecture?</vt:lpstr>
      <vt:lpstr>Warum gibt es die Preferred Architecture? </vt:lpstr>
      <vt:lpstr>PowerPoint-Präsentation</vt:lpstr>
      <vt:lpstr>Was ist die Preferred Architecture?</vt:lpstr>
      <vt:lpstr>Was ist die Preferred Architecture? </vt:lpstr>
      <vt:lpstr>Namespace Design </vt:lpstr>
      <vt:lpstr>Namespace Design Namespace – Der Namensraum </vt:lpstr>
      <vt:lpstr>Namespace Design Load Balancer Principles (1)</vt:lpstr>
      <vt:lpstr>Namespace Design Load Balancer Principles (2)</vt:lpstr>
      <vt:lpstr>Namespace Design Bound Namespace</vt:lpstr>
      <vt:lpstr>Namespace Design Unbound Namespace</vt:lpstr>
      <vt:lpstr>Namespace Design Split-DNS</vt:lpstr>
      <vt:lpstr>Site Resilient Data Center Design </vt:lpstr>
      <vt:lpstr>Server Design </vt:lpstr>
      <vt:lpstr>Server Design </vt:lpstr>
      <vt:lpstr>Database Availability Group Design </vt:lpstr>
      <vt:lpstr>Database Availability Group Design DAG Netzwerk Design</vt:lpstr>
      <vt:lpstr>Database Availability Group Design Data Resiliency</vt:lpstr>
      <vt:lpstr>Database Availability Group Design Office Online Server Design</vt:lpstr>
      <vt:lpstr>Was sind die Alternativen?</vt:lpstr>
      <vt:lpstr>Was sind die Alternativen?  </vt:lpstr>
      <vt:lpstr>Fazit</vt:lpstr>
      <vt:lpstr>Fazit  </vt:lpstr>
      <vt:lpstr>PowerPoint-Präsentation</vt:lpstr>
      <vt:lpstr>PowerPoint-Präsentation</vt:lpstr>
      <vt:lpstr>PowerPoint-Präsentation</vt:lpstr>
      <vt:lpstr>Ressourcen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aOS: Exchange Server 2019 - Wie macht man es richtig</dc:title>
  <dc:subject>aOS </dc:subject>
  <dc:creator>Thomas.Stensitzki@Granikos.eu</dc:creator>
  <cp:keywords>aOS;Exchange Server 2019</cp:keywords>
  <cp:lastModifiedBy>Thomas Stensitzki</cp:lastModifiedBy>
  <cp:revision>145</cp:revision>
  <dcterms:created xsi:type="dcterms:W3CDTF">2016-01-17T08:31:32Z</dcterms:created>
  <dcterms:modified xsi:type="dcterms:W3CDTF">2019-10-08T13:33:27Z</dcterms:modified>
  <cp:contentStatus>Final</cp:contentStatus>
</cp:coreProperties>
</file>